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7982-7779-411A-AB0B-2D181A10C443}" type="datetimeFigureOut">
              <a:rPr lang="de-DE" smtClean="0"/>
              <a:t>17.03.2015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3302-321B-4104-8125-AE07CE3A451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53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7982-7779-411A-AB0B-2D181A10C443}" type="datetimeFigureOut">
              <a:rPr lang="de-DE" smtClean="0"/>
              <a:t>17.03.2015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3302-321B-4104-8125-AE07CE3A451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34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7982-7779-411A-AB0B-2D181A10C443}" type="datetimeFigureOut">
              <a:rPr lang="de-DE" smtClean="0"/>
              <a:t>17.03.2015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3302-321B-4104-8125-AE07CE3A451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87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7982-7779-411A-AB0B-2D181A10C443}" type="datetimeFigureOut">
              <a:rPr lang="de-DE" smtClean="0"/>
              <a:t>17.03.2015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3302-321B-4104-8125-AE07CE3A451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95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7982-7779-411A-AB0B-2D181A10C443}" type="datetimeFigureOut">
              <a:rPr lang="de-DE" smtClean="0"/>
              <a:t>17.03.2015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3302-321B-4104-8125-AE07CE3A451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99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7982-7779-411A-AB0B-2D181A10C443}" type="datetimeFigureOut">
              <a:rPr lang="de-DE" smtClean="0"/>
              <a:t>17.03.2015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3302-321B-4104-8125-AE07CE3A451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27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7982-7779-411A-AB0B-2D181A10C443}" type="datetimeFigureOut">
              <a:rPr lang="de-DE" smtClean="0"/>
              <a:t>17.03.2015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3302-321B-4104-8125-AE07CE3A451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64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7982-7779-411A-AB0B-2D181A10C443}" type="datetimeFigureOut">
              <a:rPr lang="de-DE" smtClean="0"/>
              <a:t>17.03.2015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3302-321B-4104-8125-AE07CE3A451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3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7982-7779-411A-AB0B-2D181A10C443}" type="datetimeFigureOut">
              <a:rPr lang="de-DE" smtClean="0"/>
              <a:t>17.03.2015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3302-321B-4104-8125-AE07CE3A451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5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7982-7779-411A-AB0B-2D181A10C443}" type="datetimeFigureOut">
              <a:rPr lang="de-DE" smtClean="0"/>
              <a:t>17.03.2015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3302-321B-4104-8125-AE07CE3A451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61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7982-7779-411A-AB0B-2D181A10C443}" type="datetimeFigureOut">
              <a:rPr lang="de-DE" smtClean="0"/>
              <a:t>17.03.2015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3302-321B-4104-8125-AE07CE3A451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83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87982-7779-411A-AB0B-2D181A10C443}" type="datetimeFigureOut">
              <a:rPr lang="de-DE" smtClean="0"/>
              <a:t>17.03.2015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73302-321B-4104-8125-AE07CE3A451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54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8" y="638267"/>
            <a:ext cx="9363381" cy="621635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1520" y="116632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/>
              <a:t>VISITA AL MUNICIPIO DI FONTANAFREDDA </a:t>
            </a:r>
            <a:endParaRPr lang="de-DE" sz="5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7504" y="602128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/>
              <a:t>Classe</a:t>
            </a:r>
            <a:r>
              <a:rPr lang="de-DE" sz="3600" dirty="0" smtClean="0"/>
              <a:t> 5B </a:t>
            </a:r>
            <a:r>
              <a:rPr lang="de-DE" sz="3600" dirty="0" err="1" smtClean="0"/>
              <a:t>Vigonovo</a:t>
            </a:r>
            <a:r>
              <a:rPr lang="de-DE" sz="3600" dirty="0" smtClean="0"/>
              <a:t>, 28/01/‘15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76692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83568" y="33265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 smtClean="0"/>
              <a:t>L‘assessore</a:t>
            </a:r>
            <a:r>
              <a:rPr lang="de-DE" sz="3600" dirty="0" smtClean="0"/>
              <a:t> </a:t>
            </a:r>
            <a:r>
              <a:rPr lang="de-DE" sz="3600" dirty="0" err="1" smtClean="0"/>
              <a:t>Zandonà</a:t>
            </a:r>
            <a:r>
              <a:rPr lang="de-DE" sz="3600" dirty="0" smtClean="0"/>
              <a:t> ci </a:t>
            </a:r>
            <a:r>
              <a:rPr lang="de-DE" sz="3600" dirty="0" err="1" smtClean="0"/>
              <a:t>accoglie</a:t>
            </a:r>
            <a:r>
              <a:rPr lang="de-DE" sz="3600" dirty="0" smtClean="0"/>
              <a:t> </a:t>
            </a:r>
            <a:r>
              <a:rPr lang="de-DE" sz="3600" dirty="0" err="1" smtClean="0"/>
              <a:t>nella</a:t>
            </a:r>
            <a:r>
              <a:rPr lang="de-DE" sz="3600" dirty="0" smtClean="0"/>
              <a:t> </a:t>
            </a:r>
            <a:r>
              <a:rPr lang="de-DE" sz="3600" dirty="0" err="1" smtClean="0"/>
              <a:t>sala</a:t>
            </a:r>
            <a:r>
              <a:rPr lang="de-DE" sz="3600" dirty="0" smtClean="0"/>
              <a:t> </a:t>
            </a:r>
            <a:r>
              <a:rPr lang="de-DE" sz="3600" dirty="0" err="1" smtClean="0"/>
              <a:t>consiliare</a:t>
            </a:r>
            <a:r>
              <a:rPr lang="de-DE" sz="3600" dirty="0" smtClean="0"/>
              <a:t> del </a:t>
            </a:r>
            <a:r>
              <a:rPr lang="de-DE" sz="3600" dirty="0" err="1" smtClean="0"/>
              <a:t>nostro</a:t>
            </a:r>
            <a:r>
              <a:rPr lang="de-DE" sz="3600" dirty="0" smtClean="0"/>
              <a:t> </a:t>
            </a:r>
            <a:r>
              <a:rPr lang="de-DE" sz="3600" dirty="0" err="1" smtClean="0"/>
              <a:t>Comune</a:t>
            </a:r>
            <a:r>
              <a:rPr lang="de-DE" sz="3600" dirty="0" smtClean="0"/>
              <a:t> 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6422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229600" cy="1143000"/>
          </a:xfrm>
        </p:spPr>
        <p:txBody>
          <a:bodyPr>
            <a:noAutofit/>
          </a:bodyPr>
          <a:lstStyle/>
          <a:p>
            <a:r>
              <a:rPr lang="de-DE" sz="4000" dirty="0" smtClean="0"/>
              <a:t>Lo </a:t>
            </a:r>
            <a:r>
              <a:rPr lang="de-DE" sz="4000" dirty="0" err="1" smtClean="0"/>
              <a:t>storico</a:t>
            </a:r>
            <a:r>
              <a:rPr lang="de-DE" sz="4000" dirty="0" smtClean="0"/>
              <a:t> </a:t>
            </a:r>
            <a:r>
              <a:rPr lang="de-DE" sz="4000" dirty="0" err="1" smtClean="0"/>
              <a:t>Gonfalone</a:t>
            </a:r>
            <a:r>
              <a:rPr lang="de-DE" sz="4000" dirty="0" smtClean="0"/>
              <a:t> del </a:t>
            </a:r>
            <a:r>
              <a:rPr lang="de-DE" sz="4000" dirty="0" err="1" smtClean="0"/>
              <a:t>Comune</a:t>
            </a:r>
            <a:r>
              <a:rPr lang="de-DE" sz="4000" dirty="0" smtClean="0"/>
              <a:t> di </a:t>
            </a:r>
            <a:r>
              <a:rPr lang="de-DE" sz="4000" dirty="0" err="1" smtClean="0"/>
              <a:t>Fontanafredda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01450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23528" y="116632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err="1" smtClean="0">
                <a:solidFill>
                  <a:schemeClr val="bg1"/>
                </a:solidFill>
              </a:rPr>
              <a:t>All‘ufficio</a:t>
            </a: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 err="1" smtClean="0">
                <a:solidFill>
                  <a:schemeClr val="bg1"/>
                </a:solidFill>
              </a:rPr>
              <a:t>anagrafe</a:t>
            </a:r>
            <a:r>
              <a:rPr lang="de-DE" sz="4000" dirty="0" smtClean="0">
                <a:solidFill>
                  <a:schemeClr val="bg1"/>
                </a:solidFill>
              </a:rPr>
              <a:t>… Alla </a:t>
            </a:r>
            <a:r>
              <a:rPr lang="de-DE" sz="4000" dirty="0" err="1" smtClean="0">
                <a:solidFill>
                  <a:schemeClr val="bg1"/>
                </a:solidFill>
              </a:rPr>
              <a:t>ricerca</a:t>
            </a:r>
            <a:r>
              <a:rPr lang="de-DE" sz="4000" dirty="0" smtClean="0">
                <a:solidFill>
                  <a:schemeClr val="bg1"/>
                </a:solidFill>
              </a:rPr>
              <a:t> delle </a:t>
            </a:r>
            <a:r>
              <a:rPr lang="de-DE" sz="4000" dirty="0" err="1" smtClean="0">
                <a:solidFill>
                  <a:schemeClr val="bg1"/>
                </a:solidFill>
              </a:rPr>
              <a:t>nostre</a:t>
            </a: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 err="1" smtClean="0">
                <a:solidFill>
                  <a:schemeClr val="bg1"/>
                </a:solidFill>
              </a:rPr>
              <a:t>origini</a:t>
            </a:r>
            <a:r>
              <a:rPr lang="de-DE" sz="4000" dirty="0" smtClean="0">
                <a:solidFill>
                  <a:schemeClr val="bg1"/>
                </a:solidFill>
              </a:rPr>
              <a:t>!!!</a:t>
            </a:r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7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79512" y="124407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/>
              <a:t>Via </a:t>
            </a:r>
            <a:r>
              <a:rPr lang="de-DE" sz="6000" dirty="0" err="1" smtClean="0"/>
              <a:t>con</a:t>
            </a:r>
            <a:r>
              <a:rPr lang="de-DE" sz="6000" dirty="0" smtClean="0"/>
              <a:t> le </a:t>
            </a:r>
            <a:r>
              <a:rPr lang="de-DE" sz="6000" dirty="0" err="1" smtClean="0"/>
              <a:t>ricerche</a:t>
            </a:r>
            <a:r>
              <a:rPr lang="de-DE" sz="6000" dirty="0" smtClean="0"/>
              <a:t>…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35108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1520" y="26064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err="1" smtClean="0"/>
              <a:t>Nell‘archivio</a:t>
            </a:r>
            <a:r>
              <a:rPr lang="de-DE" sz="4800" dirty="0" smtClean="0"/>
              <a:t> </a:t>
            </a:r>
            <a:r>
              <a:rPr lang="de-DE" sz="4800" dirty="0" err="1" smtClean="0"/>
              <a:t>dell‘ufficio</a:t>
            </a:r>
            <a:r>
              <a:rPr lang="de-DE" sz="4800" dirty="0" smtClean="0"/>
              <a:t> </a:t>
            </a:r>
            <a:r>
              <a:rPr lang="de-DE" sz="4800" dirty="0" err="1" smtClean="0"/>
              <a:t>anagrafe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372176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31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9512" y="26064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/>
              <a:t>Nella </a:t>
            </a:r>
            <a:r>
              <a:rPr lang="de-DE" sz="4800" dirty="0" err="1" smtClean="0"/>
              <a:t>sala</a:t>
            </a:r>
            <a:r>
              <a:rPr lang="de-DE" sz="4800" dirty="0" smtClean="0"/>
              <a:t> della </a:t>
            </a:r>
            <a:r>
              <a:rPr lang="de-DE" sz="4800" dirty="0" err="1" smtClean="0"/>
              <a:t>Giunta</a:t>
            </a:r>
            <a:r>
              <a:rPr lang="de-DE" sz="4800" dirty="0" smtClean="0"/>
              <a:t> </a:t>
            </a:r>
            <a:r>
              <a:rPr lang="de-DE" sz="4800" dirty="0" err="1" smtClean="0"/>
              <a:t>Comunale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277403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3528" y="18864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err="1" smtClean="0"/>
              <a:t>Allo</a:t>
            </a:r>
            <a:r>
              <a:rPr lang="de-DE" sz="4400" dirty="0" smtClean="0"/>
              <a:t> </a:t>
            </a:r>
            <a:r>
              <a:rPr lang="de-DE" sz="4400" dirty="0" err="1" smtClean="0"/>
              <a:t>sportello</a:t>
            </a:r>
            <a:r>
              <a:rPr lang="de-DE" sz="4400" dirty="0" smtClean="0"/>
              <a:t> </a:t>
            </a:r>
            <a:r>
              <a:rPr lang="de-DE" sz="4400" dirty="0" err="1" smtClean="0"/>
              <a:t>dell‘ufficio</a:t>
            </a:r>
            <a:r>
              <a:rPr lang="de-DE" sz="4400" dirty="0" smtClean="0"/>
              <a:t> </a:t>
            </a:r>
            <a:r>
              <a:rPr lang="de-DE" sz="4400" dirty="0" err="1" smtClean="0"/>
              <a:t>tributi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96171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03548" y="580526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err="1" smtClean="0">
                <a:solidFill>
                  <a:schemeClr val="bg1"/>
                </a:solidFill>
              </a:rPr>
              <a:t>L‘ufficio</a:t>
            </a:r>
            <a:r>
              <a:rPr lang="de-DE" sz="5400" dirty="0" smtClean="0">
                <a:solidFill>
                  <a:schemeClr val="bg1"/>
                </a:solidFill>
              </a:rPr>
              <a:t> del </a:t>
            </a:r>
            <a:r>
              <a:rPr lang="de-DE" sz="5400" dirty="0" err="1" smtClean="0">
                <a:solidFill>
                  <a:schemeClr val="bg1"/>
                </a:solidFill>
              </a:rPr>
              <a:t>Sindaco</a:t>
            </a:r>
            <a:endParaRPr lang="de-DE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9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58</Words>
  <Application>Microsoft Office PowerPoint</Application>
  <PresentationFormat>Presentazione su schermo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Lo storico Gonfalone del Comune di Fontanafredda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Pivetta</dc:creator>
  <cp:lastModifiedBy>Pivetta</cp:lastModifiedBy>
  <cp:revision>8</cp:revision>
  <dcterms:created xsi:type="dcterms:W3CDTF">2015-03-17T20:55:57Z</dcterms:created>
  <dcterms:modified xsi:type="dcterms:W3CDTF">2015-03-17T22:06:21Z</dcterms:modified>
</cp:coreProperties>
</file>