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56D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8357-873A-4269-960F-C210F3CDD1C0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91EF-C6A0-4AE4-B413-D0AF2B0740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91EF-C6A0-4AE4-B413-D0AF2B07400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9FF1D-0733-4575-B781-2FE2C2339421}" type="datetimeFigureOut">
              <a:rPr lang="it-IT" smtClean="0"/>
              <a:pPr/>
              <a:t>08/04/2015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CF7E1-22E3-4DCF-82FB-DE2FE8E15E9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180728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 smtClean="0">
                <a:solidFill>
                  <a:srgbClr val="FFFF00"/>
                </a:solidFill>
                <a:latin typeface="Comic Sans MS" pitchFamily="66" charset="0"/>
              </a:rPr>
              <a:t>TUTTI AL COMUNE</a:t>
            </a:r>
            <a:br>
              <a:rPr lang="it-IT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i="1" dirty="0" err="1" smtClean="0">
                <a:solidFill>
                  <a:srgbClr val="FFFF00"/>
                </a:solidFill>
                <a:latin typeface="Comic Sans MS" pitchFamily="66" charset="0"/>
              </a:rPr>
              <a:t>DI</a:t>
            </a:r>
            <a:r>
              <a:rPr lang="it-IT" i="1" dirty="0" smtClean="0">
                <a:solidFill>
                  <a:srgbClr val="FFFF00"/>
                </a:solidFill>
                <a:latin typeface="Comic Sans MS" pitchFamily="66" charset="0"/>
              </a:rPr>
              <a:t> FONTANAFREDDA</a:t>
            </a:r>
            <a:br>
              <a:rPr lang="it-IT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3600" i="1" dirty="0" smtClean="0">
                <a:solidFill>
                  <a:srgbClr val="FFFF00"/>
                </a:solidFill>
                <a:latin typeface="Comic Sans MS" pitchFamily="66" charset="0"/>
              </a:rPr>
              <a:t>3 FEBBRAIO  2015</a:t>
            </a:r>
            <a:endParaRPr lang="it-IT" sz="36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Immagine 3" descr="WP_20150203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7308304" cy="410196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L’AULA CONSILIARE</a:t>
            </a:r>
            <a:endParaRPr lang="it-IT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2209800" cy="2760456"/>
          </a:xfrm>
        </p:spPr>
        <p:txBody>
          <a:bodyPr>
            <a:noAutofit/>
          </a:bodyPr>
          <a:lstStyle/>
          <a:p>
            <a:r>
              <a:rPr lang="it-IT" sz="1800" dirty="0" smtClean="0"/>
              <a:t>L’ASSESSORE ALL’ISTRUZIONE  ZANDONA’,  </a:t>
            </a:r>
            <a:r>
              <a:rPr lang="it-IT" sz="1800" dirty="0" err="1" smtClean="0"/>
              <a:t>CI</a:t>
            </a:r>
            <a:r>
              <a:rPr lang="it-IT" sz="1800" dirty="0" smtClean="0"/>
              <a:t>  HA  ACCOLTI  </a:t>
            </a:r>
            <a:r>
              <a:rPr lang="it-IT" sz="1800" dirty="0" smtClean="0"/>
              <a:t>NELL’AULA </a:t>
            </a:r>
            <a:r>
              <a:rPr lang="it-IT" sz="1800" dirty="0" smtClean="0"/>
              <a:t>CONSILIARE, DOVE SI RIUNISCE IL CONSIGLIO COMUNALE, PER RACCONTARCI MOLTE COSE: PERCHE’ IL COMUNE HA SEDE  A VIGONOVO,  COSA AVVIENE NELLA SALA ….</a:t>
            </a:r>
            <a:endParaRPr lang="it-IT" sz="1800" dirty="0"/>
          </a:p>
        </p:txBody>
      </p:sp>
      <p:pic>
        <p:nvPicPr>
          <p:cNvPr id="11" name="Segnaposto immagine 10" descr="WP_20150203_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29" r="17029"/>
          <a:stretch>
            <a:fillRect/>
          </a:stretch>
        </p:blipFill>
        <p:spPr/>
      </p:pic>
    </p:spTree>
  </p:cSld>
  <p:clrMapOvr>
    <a:masterClrMapping/>
  </p:clrMapOvr>
  <p:transition advTm="1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WP_20150203_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9939972">
            <a:off x="408955" y="2171470"/>
            <a:ext cx="5591461" cy="3138344"/>
          </a:xfr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9600" dirty="0" smtClean="0">
                <a:solidFill>
                  <a:srgbClr val="33CC33"/>
                </a:solidFill>
              </a:rPr>
              <a:t>IL GONFALONE</a:t>
            </a:r>
            <a:endParaRPr lang="it-IT" sz="9600" dirty="0">
              <a:solidFill>
                <a:srgbClr val="33CC3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5724128" y="2060848"/>
            <a:ext cx="3106688" cy="43204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000" dirty="0" smtClean="0">
                <a:latin typeface="Copperplate Gothic Bold" pitchFamily="34" charset="0"/>
                <a:ea typeface="Kozuka Gothic Pr6N L" pitchFamily="34" charset="-128"/>
              </a:rPr>
              <a:t>     La  bandiera è azzurra, con al centro uno scudo  che, al  suo interno, ha 11 stelle rappresentanti  le frazioni.</a:t>
            </a:r>
          </a:p>
          <a:p>
            <a:pPr>
              <a:buNone/>
            </a:pPr>
            <a:r>
              <a:rPr lang="it-IT" sz="2000" dirty="0" smtClean="0">
                <a:latin typeface="Copperplate Gothic Bold" pitchFamily="34" charset="0"/>
                <a:ea typeface="Kozuka Gothic Pr6N L" pitchFamily="34" charset="-128"/>
              </a:rPr>
              <a:t>     In basso  ci   sono un ramo  di alloro  e uno di quercia; la quercia, che sta  a destra, rappresenta  la forza,  mentre  l’alloro che sta a sinistra,  raffigura la pace.</a:t>
            </a:r>
            <a:endParaRPr lang="it-IT" sz="2000" dirty="0">
              <a:latin typeface="Copperplate Gothic Bold" pitchFamily="34" charset="0"/>
              <a:ea typeface="Kozuka Gothic Pr6N L" pitchFamily="34" charset="-128"/>
            </a:endParaRPr>
          </a:p>
        </p:txBody>
      </p:sp>
    </p:spTree>
  </p:cSld>
  <p:clrMapOvr>
    <a:masterClrMapping/>
  </p:clrMapOvr>
  <p:transition advTm="1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54392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UFFICIO ANAGRAFE</a:t>
            </a:r>
            <a:endParaRPr lang="it-IT" sz="4800" dirty="0"/>
          </a:p>
        </p:txBody>
      </p:sp>
      <p:pic>
        <p:nvPicPr>
          <p:cNvPr id="5" name="Segnaposto contenuto 4" descr="20150203_094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762613">
            <a:off x="457200" y="2623344"/>
            <a:ext cx="4038600" cy="3028950"/>
          </a:xfrm>
        </p:spPr>
      </p:pic>
      <p:pic>
        <p:nvPicPr>
          <p:cNvPr id="6" name="Segnaposto contenuto 5" descr="20150203_0951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131363">
            <a:off x="4648200" y="2623344"/>
            <a:ext cx="4038600" cy="3028950"/>
          </a:xfrm>
        </p:spPr>
      </p:pic>
      <p:sp>
        <p:nvSpPr>
          <p:cNvPr id="8" name="CasellaDiTesto 7"/>
          <p:cNvSpPr txBox="1"/>
          <p:nvPr/>
        </p:nvSpPr>
        <p:spPr>
          <a:xfrm>
            <a:off x="683568" y="11967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questo ufficio si registrano nascite,matrimoni e decessi.</a:t>
            </a:r>
            <a:endParaRPr lang="it-IT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UFFICIO DEL SINDACO E UFFICIO TRIBUTI</a:t>
            </a:r>
            <a:endParaRPr lang="it-IT" dirty="0"/>
          </a:p>
        </p:txBody>
      </p:sp>
      <p:pic>
        <p:nvPicPr>
          <p:cNvPr id="5" name="Segnaposto contenuto 4" descr="20150203_101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Segnaposto contenuto 5" descr="20150203_103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Imprint MT Shadow" pitchFamily="82" charset="0"/>
              </a:rPr>
              <a:t>UFFICIO DELLA GIUNTA COMUNALE</a:t>
            </a:r>
            <a:endParaRPr lang="it-IT" sz="4000" dirty="0">
              <a:latin typeface="Imprint MT Shadow" pitchFamily="82" charset="0"/>
            </a:endParaRPr>
          </a:p>
        </p:txBody>
      </p:sp>
      <p:pic>
        <p:nvPicPr>
          <p:cNvPr id="5" name="Segnaposto contenuto 4" descr="20150203_101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4176464"/>
          </a:xfrm>
        </p:spPr>
      </p:pic>
      <p:pic>
        <p:nvPicPr>
          <p:cNvPr id="8" name="Segnaposto contenuto 7" descr="20150203_1018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3156D"/>
                </a:solidFill>
              </a:rPr>
              <a:t>26 marzo 2015        </a:t>
            </a:r>
            <a:r>
              <a:rPr lang="it-IT" sz="5300" dirty="0" smtClean="0">
                <a:solidFill>
                  <a:srgbClr val="13156D"/>
                </a:solidFill>
              </a:rPr>
              <a:t>GLI ASSESSORI A SCUOLA                                                        </a:t>
            </a:r>
            <a:endParaRPr lang="it-IT" sz="5300" dirty="0">
              <a:solidFill>
                <a:srgbClr val="13156D"/>
              </a:solidFill>
            </a:endParaRPr>
          </a:p>
        </p:txBody>
      </p:sp>
      <p:pic>
        <p:nvPicPr>
          <p:cNvPr id="4" name="Segnaposto contenuto 3" descr="P1000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P10008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78693" y="1676400"/>
            <a:ext cx="3904463" cy="4572000"/>
          </a:xfrm>
        </p:spPr>
      </p:pic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685800" y="476672"/>
            <a:ext cx="2743200" cy="5771728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Questa mattina sono venuti a farci visita: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err="1" smtClean="0">
                <a:latin typeface="Comic Sans MS" pitchFamily="66" charset="0"/>
                <a:ea typeface="Adobe Fan Heiti Std B" pitchFamily="34" charset="-128"/>
              </a:rPr>
              <a:t>Anese</a:t>
            </a:r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 Franco, Assessore alle attività produttive, società partecipate e servizi sociali;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err="1" smtClean="0">
                <a:latin typeface="Comic Sans MS" pitchFamily="66" charset="0"/>
                <a:ea typeface="Adobe Fan Heiti Std B" pitchFamily="34" charset="-128"/>
              </a:rPr>
              <a:t>Chiarotto</a:t>
            </a:r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 Sonia, Assessore allo sport e associazionismo;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err="1" smtClean="0">
                <a:latin typeface="Comic Sans MS" pitchFamily="66" charset="0"/>
                <a:ea typeface="Adobe Fan Heiti Std B" pitchFamily="34" charset="-128"/>
              </a:rPr>
              <a:t>Zandonà</a:t>
            </a:r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 </a:t>
            </a:r>
            <a:r>
              <a:rPr lang="it-IT" sz="2000" dirty="0" err="1" smtClean="0">
                <a:latin typeface="Comic Sans MS" pitchFamily="66" charset="0"/>
                <a:ea typeface="Adobe Fan Heiti Std B" pitchFamily="34" charset="-128"/>
              </a:rPr>
              <a:t>Wanni</a:t>
            </a:r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, Assessore alla cultura, istruzione e comunicazioni.</a:t>
            </a:r>
          </a:p>
          <a:p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Ci hanno spiegato i loro compiti e hanno risposto alle nostre domande.</a:t>
            </a:r>
          </a:p>
          <a:p>
            <a:r>
              <a:rPr lang="it-IT" sz="2000" dirty="0" smtClean="0">
                <a:latin typeface="Comic Sans MS" pitchFamily="66" charset="0"/>
                <a:ea typeface="Adobe Fan Heiti Std B" pitchFamily="34" charset="-128"/>
              </a:rPr>
              <a:t>È stato interessante!</a:t>
            </a:r>
            <a:endParaRPr lang="it-IT" sz="20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ransition advTm="23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192</Words>
  <Application>Microsoft Office PowerPoint</Application>
  <PresentationFormat>Presentazione su schermo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Equinozio</vt:lpstr>
      <vt:lpstr>TUTTI AL COMUNE DI FONTANAFREDDA 3 FEBBRAIO  2015</vt:lpstr>
      <vt:lpstr>L’AULA CONSILIARE</vt:lpstr>
      <vt:lpstr>IL GONFALONE</vt:lpstr>
      <vt:lpstr>UFFICIO ANAGRAFE</vt:lpstr>
      <vt:lpstr>UFFICIO DEL SINDACO E UFFICIO TRIBUTI</vt:lpstr>
      <vt:lpstr>UFFICIO DELLA GIUNTA COMUNALE</vt:lpstr>
      <vt:lpstr>26 marzo 2015        GLI ASSESSORI A SCUOLA                                                        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silvio pellico</dc:creator>
  <cp:lastModifiedBy>silvio pellico</cp:lastModifiedBy>
  <cp:revision>43</cp:revision>
  <dcterms:created xsi:type="dcterms:W3CDTF">2015-03-16T07:58:06Z</dcterms:created>
  <dcterms:modified xsi:type="dcterms:W3CDTF">2015-04-08T07:14:06Z</dcterms:modified>
</cp:coreProperties>
</file>