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85" r:id="rId19"/>
    <p:sldId id="278" r:id="rId20"/>
    <p:sldId id="282" r:id="rId21"/>
    <p:sldId id="283" r:id="rId22"/>
    <p:sldId id="284" r:id="rId23"/>
    <p:sldId id="265" r:id="rId24"/>
    <p:sldId id="266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PATTO EDUCATIVO  </a:t>
            </a:r>
            <a:r>
              <a:rPr lang="it-IT" sz="3200" dirty="0" err="1" smtClean="0"/>
              <a:t>DI</a:t>
            </a:r>
            <a:r>
              <a:rPr lang="it-IT" sz="3200" dirty="0" smtClean="0"/>
              <a:t>  CORRESPONSABILITA’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4293096"/>
            <a:ext cx="7854696" cy="1296144"/>
          </a:xfrm>
        </p:spPr>
        <p:txBody>
          <a:bodyPr/>
          <a:lstStyle/>
          <a:p>
            <a:pPr algn="ctr"/>
            <a:r>
              <a:rPr lang="it-IT" dirty="0" smtClean="0"/>
              <a:t>INCONTRO COMITATO ALUNNI </a:t>
            </a:r>
          </a:p>
          <a:p>
            <a:pPr algn="ctr"/>
            <a:r>
              <a:rPr lang="it-IT" dirty="0" smtClean="0"/>
              <a:t>LUNEDI’ 25 MARZO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27584" y="119675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Scuola primaria di </a:t>
            </a:r>
            <a:r>
              <a:rPr lang="it-IT" sz="3600" b="1" dirty="0" err="1" smtClean="0"/>
              <a:t>Vigonovo</a:t>
            </a:r>
            <a:endParaRPr lang="it-I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Non dobbiamo più farlo; non ci sono giustificazioni valide.</a:t>
            </a:r>
          </a:p>
          <a:p>
            <a:r>
              <a:rPr lang="it-IT" dirty="0" smtClean="0"/>
              <a:t>Se ci comportiamo così siamo nell’illegalità.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Impegni non rispettati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Non abbiamo mantenuto la parola data o l’impegno assunto.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19458" name="Picture 2" descr="https://encrypted-tbn3.gstatic.com/images?q=tbn:ANd9GcRvwp5uST2IlrmROkgJI02mlIoyZc07g4fkY7kBx0FGOEowBXGo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05063"/>
            <a:ext cx="3528392" cy="2183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PERCHE’?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Siamo superficiali.</a:t>
            </a:r>
          </a:p>
          <a:p>
            <a:r>
              <a:rPr lang="it-IT" dirty="0" smtClean="0"/>
              <a:t>Quando ci prendiamo un impegno spesso lo facciamo con leggerezza.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8434" name="AutoShape 2" descr="data:image/jpeg;base64,/9j/4AAQSkZJRgABAQAAAQABAAD/2wCEAAkGBhMPERAQEBIQEBEQEA8QFRISEA8QEA8SFBEVFRMQFBIXGyYeFxkkGRIVHy8gJScpOCwsFR4xNTAqNyYrLCoBCQoKDgwOGg8PGjQjHyU0MS81Ki4tLCksNi4pLC0vLCw0LSwsLyw1KSksLikvNDUsLCwsLCwuKSwsLCwsKSopLP/AABEIARMAtwMBIgACEQEDEQH/xAAcAAEAAQUBAQAAAAAAAAAAAAAABAEDBQYHAgj/xAA6EAACAQIEAwYDBQgCAwAAAAAAAQIDEQQSITEFQVEGImFxgZETMrEHQlKh0RQjM0NicoLBFdKSosL/xAAbAQEAAgMBAQAAAAAAAAAAAAAAAgMBBAUGB//EAC0RAQACAgECBAQFBQAAAAAAAAABAgMRIQQxBRJB8BNRobEiYXGBkRQjMsHR/9oADAMBAAIRAxEAPwDuIAAAAAAAAAAAAAAAAAAAAAAAAAAAAAAAAAAAAAAAAAAAAAAAAAAAAAAAAAAAAAAAAAAAAAAAAAAAAARv25Kp8J6Scc8b7TSdpJeK0uv6kSTD9pIRyU7rvqonB84tJuXvFNeqI2nUbTpXzW0y7ZHoY6M5VIRd5Umoy/pbV7X8jCyxtTLFJru66372jspNcvqZHg2EjSp6SzOUnOUna8pS3cn1IVv5p4WXw+Su5lkgUTKlqgAAAAAAAAAAAAAAAAAAAAACPiMdCDSlOEW7JKU4xb92X5Hz/wDarjMuIqU43c/mdRuTUZScbWbdklF2d9syIWtpOtdt9499suGotwoRlXak4OV/hwUl+G+s146brXW5e4L2nlxNQqShGEacppZXJqTyxu9dPvcr8zgWJ4rK38NqUY2i7UlGD0fcVrJ6brfmd17B8OdDD06Um5ThBZ2223Vk3Orr4Sm4/wCKKLzM921irETuG2YPh0aik5XsnZWlKNnzd16F+HA4q95Tld31cVfw0SPPCOJU5upRhJOpQlapD70XOKnF25pxmtfNcjKltaV0pvlvFp1K3RoqCUYqySsldv6lwAtUAAAAAAAAAAAAAAAAAAAAACjRyn7YeC5YQxKjUlThKMa8oTjGVKFRyjGqrweqlKd3dfxNb6nVy1isNGpCcJxjOE4uEoyScZxas4tPdNGJjbMTp8q8AwCqY2nTnCdqdZzlmcZNxoxdRqpp3rqG/R8zu3ZZPInK93dt33bbuzRX2U/4/GVMys6dHEKN7tSoSlH4U4Ses4qN4NO7i9200zpXBop0YvRXV9PI07zuzo0r5aSx3BKElxTFzjznQjJL8DwdK7a8JRib0YXC0VSnKpbWTbeWN5OySS6vRGVw2JjUjGcJKcJJSjKLupJq6aZfh7S1c871+S6AC5rgAAAAAAAAAAAAAAAABRsCoIuM4nToq85peG8n/itTCz7dUE7ZKz9Kevks1yFsla8TKyuO9uYhsh5qTSTbaSWrbdkvU1+fa1NXhSl/lJL8lf6mucd49Ksmp92Nto3t7cyu2esRxytp017TzwxP2q9qF8XCPDTp1I0JVKk7PNDNaMfhz5NSi5Rst8z6Gd4FjFUpwnRblSmo25um7K9KfSUb2fW19mjkfGL58unej8RvknGUsjvy10/zLlSjZyyOUXLuvLKUW7XWtukkac5NzuXq48M3iilJ5iP53z7/AHdzqcR2Wttr8r/qRuCcQVLGVsPm/d4mnDF0VyjUbnHEQj5ypqpbrOZZ4TxClPDU62aLpRp9+TelOyu4y6NbW56WvdHO6fFZftHx4txy1HKmtskFNyhFLktXp4stjJ5dS5nTeH26mb0mNaj6+nv5bd2BB4PxJYmlCrHTMrNfhknaUfcnG84FqzS01t3gAARAAAAAAAAAAAMZjcTWU7U4uS3+TS1vxOST9DJnirSUlaSuny6kbRuEqWis7mGFxHEcU1+7pQkvxReZX57tfT1Z5wmExNaLdec4Nt9yLhBW05xV+u7M9GNipD4e+8rPi67Vhr0+zj5KPm27vzI77IvNGXc0vvdvVWunbc2ki1sVyj7/AKGPgUS/qLsZQ7PQp/PNy8LWPT4Vh1/KjL+/vL2JLZQlGOseiE5rz6uafaP2cjGrHEwSWe6y2tC6hGLg0uTUU14t+Bq0MPFymmmmp599VnWq91+bO08V4VHFUpUpK6e2l7Pk/qvU47Og6VevRn89PLFq+t0kn/p+prZqRE7en8K6u2SsU3zH29P+PEMPuk2r7q7tKz0ulue403Fq5RS2a5tL9fyJaKYrD0Nc9vXl0v7Oa2bDSXONWX5xg/rf2NrNE+zmrZ1o8stPyvnqfqb2b+P/ABh4LxKIjqr697AAWOeAAAAAAAAAAAAAAB4qzypsCxia33V6/oRirPVKnmdvcCtKi5eXUlQw6Xj5lyMbaFmtibaLV/kgLxwXt1ljxTHSi7q1G/RTcI5l7wZ2bGY7JCU5yyxim29kvY4jisC21GXek3KdSbWs5t+OrSVzV6jmIh3/AAPdMlsvy49/px/LG4OrLe/diml4ye/t/szVGtfTmRZYRWSjpsiqi0+hpxuHtK0peuvV0LsD/O8qf1f6m9YarfR7r80c/wDs9m26j/pt5tSX/Ze5u8JWaZ0sU7rD5/4rWa9VaJ/L7MiCkZXVypY5gAAAAAAAAAAAAAEbGS2XqSSFi33vQCyTcLC0b9dSEZKKsl5AWsTVyrTdkIu4iV5Pw0KUad35aga92vnP4OSEJSUrSk0ruMVJWeXz+hzHEcQi5OLtCSbzKzzX6NNXVlbQ6pxDiU8letSivi03iFShJtqboNxUZJa2lKDSttdPcwvDeJ8O4/BW7uIUE3TbUMVRWm3KpTXXvLXk2a+THN+ay7PQ9dXpv7eSvG+8d2l4TDSqu1OM6jtfuxlLpd/mZCj2YxFVqKpOLeznKEPXdv8AIn8Q7DYnDPPRviKe6dO/xF0bgtb+Mb+hnuxlarUdR1btQUYrMu/mbu0+ey59fBmtSszby2jTt9R1048fxsFqzH77+/3ZPsr2RWDUZSqOc3SlCcUu5eU4yvHnytd7+Gxl5xs2uhJwk7q3Q8YyOqfVfQ6FaxWNQ8jnz3z3m+SdyuYSeluhfIeEer8iYZUgAAAAAAAAAAAAAQsV83oiaRcZHZ+gEYySZjJOyu9EtfJGKpdopyk3FRVOOkU1rO33m+XoQteK91mPHa/Zmq67z8y5hOfoWvjKrFVI7bPqn0ZWjUyu5PuhMa4lja9JU6tTo5/E8lO1/wD2jM4v2r7L/sGKk4KUITlKtQqRlKMoXd3GE07xlFtrS2ljpHb/ABc8LicNi6bcqdSm8PWpq3ehCTnFq+01nm0/BrZsm47htHiWGUJtSjUSnCpH5oytZVab69U/FMjWY3MfJdkxzFa39J9y0vsd9rMqUlh+ItyjfKsUoq8ejrwWj/vir/iT+Y6Li6lKnJ4vNpOnTvKE81OtFtKm7Xs3ro17tHz/ANquAVsBiJUsTBxvdwmvkqwWmeL281y+u09h5utSo4etKpKhTxEFGN/ljWunCPRJx25fEdrC86rtnpqRfJFZnUT3/Tv/AKduwj73oe8ZsvNlvBR18kesZLVLwJNd5wnzejJpFwcd36EoAAAAAAAAAAAAAAFjFyWVttJLW7dkreJdqSsm+ib6nO8XjpYyd5RnkbzRhec7pd1WSSWVvvc7vnZJFWTJ5F+HDOSfyZTiPF1V/dw/h/ekvv8AgukfqYyrictsu3Qk1eE17dylJLrJJfXQxlXgWMzXUZS8507eVr2sUzueZbVfLXiJhmOH8VcdYNRb3T1jLwaMzhuLU56SapS6Sfcf9s/9Oxqf/GYjLrQlGS/C80X5a3XkzxRxvKS20afL0MRa1Eppjysp2+dKeCnL4tP93KEo2lGeaV3HJZO+qk/Y5nwHtrWw8k6cM0MzU6Un3J26xfyytbvJ++xt3GOz1LFRlfTNbvRdpJpaN8n6nP4cFq4bEOlU1us0Z7Kolo2l+K268PEqve0z5o4dPpKYYp8K07383asZgcNxfBQ+LGTp1oRqQT/iUZtNZoS1yyi7rTR2d00zS+C8BeExdLC5lNxxEamZKyaeWUdOTyU46eLNq7J0rYLCxWlqd+itOpKfppK5iuz1ZYnicqm6lOtKP9sYOEX4KyX/AJI2slt1rE+unO6XHFcmW0dqxbX2j6bdEwsLK/X6EerPM2yViJWjpz0LWFo31foXuUv0YZUkXAAAAAAAAAAAAAAAARsHw+FFZacVFfn6vmSQY0zueyjRFrYW2sfYlgywxhiONcCVbvwtGqvRVPCXj4m0Tpp7q5aeEXj7mJiJjUpVtNZ3Dmcak6UnCScWt4vdGO7V4X41Bzgl8Sm80XzTtb62OpcQ4DSrq0021tJWUo+T/wBGl9ouytWjCVn8Sm7O+RtJxkpJVIrleKTfS+xq3pMOhgzxNo2vY3jMKXDo1aL+ahRo0uTzTppejUVJtcmj19lnDu5XxEvvyjRh/ZBXlbwvJL/AwPHvj8SrU1RouFKmm1SUouU6k0lOUraJJJJPkl42XSuzvDP2XDUaLteEFmts5t5p28LtmY/Hl36Q2L2rg6Kab/HeeedzER7+sshOmnuekgDacUAAAAAAAAAAAAAAAAAAAAAAAAKNFQBRRKgAAAAAAAAAAAAAAAAAAAAAAAAAAAAAAAAAAAAAAAAAAAAAAAAAAAAAAAAAAAAAAAAAAAAAAAAAAAAAAAAAAAAAAAAAAAAAAAAAAAAAAAAAAAAAAAAAAAAAAAAAAAAADA8ymlvzdvU9EKT7yV3KTmnb7sIptry9d2E5ZM2beTd3olFN2S00Wi18WBNBDVV5YtzWknmcVo3yivDW3oVjWbcdbL9634qMrK/uBLKNkShibJOcv5dOTbWt5X5Ly2KWahGUpyW0pN2urx+VK2moFXiZKbTs7tJRVr2va/Xaz9feYQXVajdZk1RlLvau/K/ie3UabV27OlHW2t3q9t7MCWCGptTs5xt3pW0vZbLbRc79T1+2K9rfey/Mr3vZaddb26ASgRsNi87ta2l97/dg/wD7XsAJIAAAAAAAAAAAAAAAAsAAsLAALAAClitgAFilgAK2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36" name="AutoShape 4" descr="data:image/jpeg;base64,/9j/4AAQSkZJRgABAQAAAQABAAD/2wCEAAkGBhMSEBIUExQWFBUUFRQUFBQUFBUUFBQVFRQVFBQVFRQXHCYeFxkkGRQUHy8gIycpLCwsFR4xNTAqNSYrLCkBCQoKDgwOGg8PGikgHSQsKSksLCwpLCwpKSkpLCkpKSkpLCwpLSktKSkpKSwpKSkpKSksKSwpLCwsKSksLCwsKf/AABEIAMIBAwMBIgACEQEDEQH/xAAbAAABBQEBAAAAAAAAAAAAAAAEAAIDBQYBB//EADsQAAEDAgQEBQEGBQMFAQAAAAEAAgMEEQUSITEGE0FRImFxgZEyFEJSobHBB4LR4fAVI2IzkrLC8Rb/xAAaAQACAwEBAAAAAAAAAAAAAAACAwABBAUG/8QALxEAAgIBBAEDAwMCBwAAAAAAAAECEQMEEiExEyJBUQUyYSNxoRTBFTNCUoGRsf/aAAwDAQACEQMRAD8A8ixmqa8+E6ZnO9M1iR83QEdO5wJAJA1JAJAHc9l17rmy0XDNRLE97Y3NyEN5ri0OGg+kEjuSEiT8UODS15MhQ0lI5xsFsMLwrmtEcguG3LW628W9wNz18lJw9hzHSG+mmYC2g1XoeGYbG0A2vftuVxNf9R2cLs6enwqMeeTLY9QubBBE5jLfdtYuaG2G/T56KKjwpoGyvMaqYpHtDbANvdxOmttBf0UcVTGB9QQaaU/ErVN8iMm1zbAHUAC4ynR4xCMnUpEDcJz3AWgeXwQyO/C0kettPzsqPBaVrm6us8HQEeFw8ndHX7q5xy/2UgD63tae1tXf+qF4fpDcG17EHXrY7K55FCHq6FU5N0XlBg9wCRbyI3VuWEC2mwGm3sp6eUPFxceql5S9D9N+l6ZfrRl5E/lKk1/No81r/qGol+nKOxr8srTTJhpFacpc5K9P5Dg7SpdReSidh47K65KQprovLRW1mefhQ7KJ2DDstM+jTDTI1qGX6kZv/RR2XRgo7LQ/Z0uQr87JciiGDjspG4S3srnkpcpV5mVbKkYYOye3DR2VpylNTx6oXlZFbZXxYZboj6fDgTqNg4n+Vpd+yto4wQlj7XPoJoIr53Am942hzQ7O9oLr2OUO3C5up1MlF0uTp6XSxnNbnwB1eE0wk5bahjpHNc6NjRmzABxtnBtfwO/7VAeFYxA+eaTlMYSHHIXbWBOh1Fzb2WZwzhGtMs2SMslp72eS+xzeGwmcBmNszrNBBz7jRF1fDWKSRmJ7g7OMpY6ptc+IZrOG/i316drrjx1uocev/Dty+naZTXPBNivDcbcpikbMxw+tlrA9WmxOqbDwbEaV1RNPyWNdlP8Atl/VoB0N+p6aKOPhrEqeHI3LCHPL3N+0AZ3EEZmuDTlADhpfp0TZuG8Tmhyuc2VpvcGpzeK0niykanxN1sfp8yU567Ps4i7+eBS+naZZOZqvgtJP4XQiMSmtYIzYiQsAYQdBZxfbUrLcR8MNp3R8uUTMkZna9oABGZzdLEgjTurM8O4j9mfTP5QieGaPlByZS43YwgfiN+9t1Y0OBkUwile27ZXuaQWuDWONw0atsLlxsB173TtNqs0p/qLgTq9Jgjjfja3fuefmlKS1k2DAOIGoBNj380l2t0Th1I8ObutXw9QucwDYE/8A310VNhFFmcNF6LhVCGgaf2HZeG1eXjaj3enhzYVhFLyyOxOosOumq2FDUsFrgk7AN3JPbos8I9E6trKgh2V2W7Q3wixA65TuLrzmq0zztUb45NqaZl8Sy86XLcAPcAL5rC+1+qr5WO6FTVErI3ZXnIf+QsD7oqnjvawuPVdiNxijE6bKWoMrRe6nwivmLw0X10Rley8mW1g3T36rU8E8MCR+Z30gXNtD5AFaINzqNcsTOopsr5OMadrZKWWIvGl5GuHhkA08NtgTa9++itcJpmMFzLFlsHZhI0tsRe+9/kKXi7+H1HE187p3xDI4Br3g6geHlkjM4g/dN733C5w6yWmpqcfYxV3uTLEQXNDzdoc1zc2bKRa9hZPy6KORqOXpfH9xMc1Rbx9v5LijxOB4PLeHZXFptc6j0Go80Q6Rx+lhPmbMH56/krZ1CG3LW5c1i7QAk2A8VtzYAeybFAvR4qhBRjwl8HnMsbm2+X+QBsZsL2v1ttfyv0XeWjJIk1sSep8Gd4+QXlImnpkYKYWUjbAJcst9DoYEnbBJYhZAujVhUG6G5aKD4F5I2+AXlrnLRzYFPFRonkSAjhcir+zlNMS0f2YW2Qs1B2QrOmNlpGlwUvKTmxo91EVHykzyJmd4WuyFjiFIypIN1I2JNdGhtMNKUegiOVzvvH5Kc5ru5+SuUjEe6NZ5NJmzGnKNtla6Mnck+puuZCNiR6EhHmFRuiUUkW4MBcHdz8lQugVlyFwwIlKgHBlQaVJWn2dJXvK8Z4LgFFYArYUwVFhTNAtBTheHzStnuMUaRZ0xRTAEHG5Ttes1h7bK3ifh0VEWn1DUFYKnwuojdYB29tHW/JerRS2TpKBjtbLXhztKjNlw3yZnBsOe8f7rCHDqfvDufNehcKQBrHAeX7qgzZSr3h2XX1WnS5F5kxGfG/E0BY3wa+rrWTVEjXU0IuyAB2p3OcnTU726ABUf8N+Jn1M08Uxu7xSROFgWtz+KMHq0ZhYHQWXpRasTw/wI6kxCSZrgYXMflB+sOe4EtIHQW3XZnBqScfnk5cZJxal8cGtjYQ0Bzi46+IgAnW+zQB5eyaWJ7k2y2rgxS5I3xqEMRNk0sRpinEizFNN1PykjEpaK2sGLVzIiciXLRbgdhHExHxMQ7GoyFtkmcjRijQjGuiNPJXLpVmmkMMKidRhFLtlFJopwTBBTNUT6IdEdkXTGrWRgvEn7ADKWynZGuTyBu5VVU46xp3Vudg7YwLhzVEVVR4+x3ULkuNNHVRMjki2THWVQeIWW3CFk4oYDurtAOSL+ySo28UR23SV2VuR5fhWwV5CqHB3eEK8ievG5Oz2UFwGsKmYhGSIlkySxlBkQCPhKqWyouGdFF0DKPBW1shNQ5t7Btvki6s8PquWRcrK8QYgY6mQgE6MNh18IV5wzw5W1LQ6ZohjNiCb5svk06k+ZsFoxY5yl6EIyzhGPJ6PSy542u7i665qdBAGMaxuzQAPbunlq9RBtJWedmk3wD5EuWp8iWRHuF7CERLhjU+VcyKbibRjGJsrVLZcyKWTbaoG5ae2JTmNMur3A7KHNhT8q4x6T5AgbY1JHHFROmsqnF8dbFuVlsS4x08KDel2DJm7kxBrRuhhj8f4gvLqjil7uqdTwySxueHHQXICXLKvYFSkei1HF0TN3KF3HMJGhuvIKisJ3KgbWEJXlZN0jfcRcXF+jTZZGfG3E6lAyVNwq6Z+qpTbYpq+y/jxsjqlNjrrbrNc4pSSGyvcyqLKbHX91F/rLj1VK+Rcjk1TNzGLGqL0Yu7ukqsFJVvYO1Ggwl+gV0yRUWFbBW7CvP5Fyesxy4C2yqZsyBDk8PSGjSpFnHOp4plWRyKd04bbugAmyxnY3OCQL91v6SvL42u7gfPVeaQ1Obf5K2XC+JtlhIbry3ZSemuuhXW+n5Gp7Tl6vH6LL4VAUzJQVWyGyUci7G9XRyy2CSAEpXeee6MsNTS5BGp81DLWeahQe6UKN9a0dQqOpxMDqqHEMSv1SsmWMEVybF+Ms/EPlDvxxndYB057oSSsdfdI/qvwU0z01mJtI3VTi3EgYDYrIRVT7fUflV2JSnqVT1d8JEcWQcQ8QOkfe+ipHVxKiqbucrHAOHjPJlsbeSrdfYO0B5i0NFxc2CmcxjRncCMxF/wBVBj3CjqZwDnDXVoBFyO5uRZU4or9QfQ3/ALIdyTJtYxtTn3aPUafpoiI6TRTRUoaieYAlOfwSgP7IopMPurFrkozdw7IPIynEp3YUULUQ2C9HnwVnIErTcbPHbsR5LLYlRtcfCrjmafqKcTIStUbCtNLgfhUFFwlJJcgaD81ojniwkylzldVz/olklXliUF4ZsFbxhVOHjQKybLZcrJ2eih0SuC61QuqQonVgSWrHbg/n2QdbVk9bJtPnlcGsFyf8uVbx8Fyu1dIweViVSqL5FTyxXbK/hnDW1Upjlmkbe+XIGm50t6C1+69Tw2mipomxR6Nb33J6uJ6krKYFgDaQueXB7yLNIBAaOu/Vdr8YdfRdTDljFWuznarMpOo9GrmrAohWgLJsxV3mpW1zigeolZlUkao4gLKB+KgdVnHVxtuqutr3BPjqXRJGslxnXRCzYkSFl6HES4qwnvZVLUP3ZSofU1fmq6eoKTyU0MJ6JDlZYK6oKiZLcoiSC6dT0dle5E22TxO0Q9XFmRLmq44acxri4sLiNiCQR5bpSlyMa9jH0+FFzrAXPZa/h1ogaQYszuoNwPeyMqMegjqc7osugvl1JN73I7+aLpOKqcyPzXa29muLfCSRp5+eyapu7siijI8WStmlzAEG1iNSB87KkihstzU0UUjZXQnO862G/qTssVUNc1xBBB7EWKDe2A4kdQgnP1Wm4awxksp5zX5bXFmkt1NruG5b6J/GmFsY+JsNi1rTct7udoPP+6NOkDs4spoG6Jr3ALsMTtBtfTVaHD+GmNIkqD4BvYXGwtcddbj4SW7fZNllJBir8pYD4SLeyscIwV0v0j5IH6rTTSUYDWscHNyu1DXeC1rNNxfXX4U9NjVK2n0Ia5h0aAb3INtOvdRpPhspQXuzL1GGuZcPblI0IKs8CxOnp2FzzqL+G26uKCriqWuAa4vIy3LSQPUjYLEcT4DLTmzi11wSMrh3/CTcKsacHuT4JsrlAVbjLXyPdkaMzibC+lzfuks/JA+50STdqA5LihpiBYgg9ii/s601HTBw8QBUkmDxnuPQ/wBVy3qk3yjr486rlGUdSqF9NrZa4cOtP3j8BF0mBRx6gXP4nan27KvOhrzR9imwal5LSbeJ35Dt/nZWbK8qwNG1RGkCzzyKXLMGRSlLczsb8wUU1ELoiNllOWXVRytdAePcuSrFKFHUQ2GiteUFwwAo1lYKwmUka++yZPTOI2Wu+xtXHUjVo/qi/EzEUGHvD72WjjhNrWVtFRtR+GYbnkGmgOuijyyzSSRXhZDgXCzXjO/XplOnwVpGYFAARlHp2RLnBgyjS3wg21Piy38Q1tcA69bLsxjHEkuxkYpFDxFwSPrgFvxM7+YWWdSFuhFiF6pTzDZ356qo4lwIEGVu4HiFtLd0jU42474f9Ea+DFxYS10Ti45bAnXy9FZ4ZgzCy8bvG4WuD4hodQem/wCSgMFwjsIp3NdmZbQa32I/yy52LUKclGgUynqeFA2Nz3EuN9S49yi6nhGHkl7Xnwt9h7KaraXuJdv5bIfk/dv7X0VvVxTaogHw1jIp7hzHOudMoF9d9SdkNj2ByvmdLkAa61rG+h0Fz3VpHSAG46KyqK172BgAuOu6KGqi1TIuuSCjdPS013MbKG6NFrG1hsQPX4QmEiOVzyRZzgckZ6E+fUBHVdU97Qxx207HdVxpcpuN0T1STpLgtAb+Gs1Tkbct6kfd91Y8TYUWRsa2Q67xF2ht9/yVxh9oIszrZj9IJu4nud/lVE5c913G5vcny7XS8uWMFfu/4RVIb/8Am2yU4czwyAagkEO72KU/BwEbRmOZzifUdBb0Vtyg+G2TbQEdrjf3QtTh0hABJIA0uencJzkttxjfBNqB6bCHRAhjyw2BcB22vr6IGfhNsjg+bmOa8ubcauDgSN+2miu6Oms0XB03ceo9kHWSF7vqNh9IvoB5JUs2xW0VSoqKj+FlNmNqktHRpDbjyKSP+zeZ+UlX+IL/AGlUvgioG6KeV6GopfCnPfcrnPsbZYQHROfIh45NE7MhbC3HXTrjZLp74xZDE2QvgBtoJTg9B85ObKg30yeQJLlGXlNa5JzlamFuRMHJwKja9SsRxZaZICj8MxPIbOOn5D1sLn5Vc5SxwhozyaN+60fU/wDoPNNjleJ7kHZfVWMxhpJN27HwPJJPQAbnyVCa1rZcjnPOd4axsgyFriAGtLmg20B36qKSrL3A7W+kDYeiixCl5tiSQQ9r9BuQCLe+Y39Stq1zl9wFfBt6PUDr73v5ouojDmFp2Iss/g1eGNy5jlboAdco6WO9vXayt6qsDYy4nouxgzRyYrf/ACUzDzMsSOxITqXEHxk5bWt179f2Tah93E9yShybLyvkcJuUXQpumERnX11/qnmMboaIXt5G4RD1N98jItUKwTIJnNdfTTbqkZFG55tpv5qKdO0TdZO6Qlziba29t7/soyLpvNT1bnfJffRHJ6qRsVwonnVOE2iCwQ19e7KGA2uDsLXtbcqF+ISBwdcGwAsRoRaxvZSUUIkuM2W4sD281BWixAaQQHeI+QB297LXvybVLd/PwFSZwYrKARfwm4IsNj200QwCmy3TUic5S+52TYIFJdskgK2mZpK3REtqCqKlm0VpRuutGSNHP8jLWKoUwnQmRSNasjkG8jsM5+iZm1UITo3IHK0M8nB1xSa9PeFAXIOxbkERvXJnLtJA558Iv3OwHqeiuqbBWEXcS89mnK0erjutOHTzyP0o1Y4SnHhFKyREwhztGtLj/wAQT+is5qSmjsbOPkX3b+gK5JxIbZWWa3oG6D4C2LR0/XKv2NMNLN/gYymcxpfIxwA2aQfEfPyVbU1LnuzOKLfjL98xQL6xshJG/UDv3WbU4VD1Rdk1GmnDHuT67E2VGQyKutqiGSWWTyGGGQKdIQbhST4w97Aw7ae6gLtEPZN804ppPhjZy+Dr3qKV4Q88lioOaSUpWY3ld0WFPMiJJVWRInOonTobCbS5HOeuZ0wlIBWyWyVqeJFGRomxnVMa4GptcHZ3KGORPqnKNgQ0R3YQ2Q91LTtDnAE2ULUyU2RxdBXReVUcTWWDw5x6DW3qVVvFilSt6ldqHX0BT8k1P1VQalwMzrq5lSSQrMDBLorrCHXKpq+ARyFo+k6t9CrXABZdLPDbaZi2XkRpGRhSNpcx0QPPsQrvDmrDCNypjKTdAEtNl0KCcdVo6ymuCVXSUrQFWTA4sksYIHaImHDxvIco7dT69v8ANkFJLk9enkhzVEnUp+DTpLdM2abRb/XMvX4ixgs0XttfRo/lH73QEmMvJN3aDYdPQBBZ7pzGhbbZ14xjFUTS1Tnb6+SrZ8UDHWsb9rFWbdE77aWqv3LsAhlnl+iN1vxO8Dfz1+ArfC8KawHmuJcT9ywA+Rr+Sq5uIjsFEcdPVVKMX2gJpSjtl0XU0FnWBzDcHy/YpwhQuFSPewvcLAnw37dT6IkzLi5cajkdHAzYowyNR6HnZQkKYapj9ENWBkfAJJCmQRgFFgiyTI+yiEKHNjJGhQvciJWIZyp9lzOsF1M1MjdZSg3RR5ZcGdawusrGDBDoSbA9T2QUTyLWUddXvda5Oi14nBXvVjrrlnMRjDX2BuoCh5JtV3mJLd8rgDfwFNcuTu1UOdMmnshcaZe4NbNYJQkk3QvNuFPDMAEVWg7sLE9tLJKtfPqkit/JW8yuMNzQxPG48J/z2/NTYLLZQxPz0jh1aM3xqf3UVDUWsu/9Rh6r+Q0lusv5ZtQQrzD68kCwWYLjYXV/hMgaBdcaXFCG2slFxNUm2oVfK+2p2HTuUZPUBw0VJX1FzYbJsIucrbtI6WHF5JfgFqJ8ziVEClIhny2Wzs69JKid0yYaooF811E+sDfVXRVos/tZBu46fqopMTdJoBYfmVWmrzIykIJ0VNURu+hjqOZx8LL+ZIA/qrbCsCLXB8rmmxvl3HvfdCzVxYN1BSV0kr8jAXOPTy7k9Ait1whLpds2Tqlrgcvx5+SEKbRUxYyx1O5PmiWxXXDyyUpto4eZqU/T0RxTaJOkuiH0oa290Da+yHbSEyjJLk649lNCbKSnpj1U0tP4VSiy4wa5BHTXQ7jqiooSeijkpdUcocFOLas62wTrhTMojbVDvbZL2uPZNrSOh+qliw90l7BQ5gmS1BH0ki+9kWOa3eopP5K6aMh5HY2UwSsuTyWCuT9QqXDOh+qZM25QLakkqeOQ3Tui1K3TCmtsuuck92iG5qqhrkkSFySjKSqgbMngVX902sRlPvof1SpSAbHoSD7LP4RWnON9/wC+vwrSsktO89Cb/IB/der1kN8UzV0aH7UNAr/DZQQB7LEMrRpqtHhFYGNzE+I7D8I/quG8DbEYoSzZ/SaeslaxuUb9T+yonhddXh3VMfUBPSS4XR6fFhWONIhmchJWkp81SFX1Vd2TFFkk6OTyjYboJ0XUlcNUEPNOT1TVERKZPzw1cOLHYGw8kAWX6qKajA1vf3R7F7inka6LuFwcPE/KPzKu8JqWg5IRqd3fuSqPD+F5ntDyOWw2IL73cD1a3cjz0WwwbCmRN0Nyd3Hc/wBAsWpyxgqXLMuTVKHC7LuNObuh4Jg29ymyV7b7ri+N7rMPKpskqnfCJwylDh+iBNQx19dQoWYhynWB31WhKmnJFylzZo6mmDAbKoM5ulPjWZupVUMTAQ5fU7iuAZ5F0aCEaKA7oOmxUW3Uj6wINzLUlQeanRATR6oZ9eENNi9lKbdsVLKlwwh5slI4IGSvFlG/FW23U8Tb4Mu8smsvqg61wsoDjrQLISTFGu0ujWGTkMlKNIfTSC6nbL4lVPqQxTUtW0k6rRLFzZLV8FvJKDYIecWVLiOLhp0KFkxwlGtPJqypSRoTVBcWWfixukr/AKWQO8zuF7j3/wDEq7xj/q/ys/QLiS9Hn+06T6B6f6grqJx7pJLnTNP0nuQa1yYXGy6kko9GAzON1X1DiupLVEw5wJ7l3MkkmmE5mU2FC9REDqDIzQ6jcdFxJVLpi5dHoda89z8qCkebnU/KSS4D6ORm/wA4fO823VbI833KSSuPYGT7kPiec25+UytebjUpJJj7L/0sjMh7n5UUjzbdJJRCWS0jzfc/Ks2vOXcpJJeTsZEElecx1QNY4pJI49oVMje423QbnHukknwEIHncbrmYpJLQugvZE07jYqGB57pJKl0Uytr3HN7qaHZJJan9qGT+1DSUkklR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38" name="AutoShape 6" descr="data:image/jpeg;base64,/9j/4AAQSkZJRgABAQAAAQABAAD/2wCEAAkGBhQSERUUExQWFBUWGBcYFxgYGBcXGBgYGhgWFxgXFxUXHCYeGBkjGRcYHy8gIycpLCwtFR8xNTAqNSYrLCkBCQoKBQUFDQUFDSkYEhgpKSkpKSkpKSkpKSkpKSkpKSkpKSkpKSkpKSkpKSkpKSkpKSkpKSkpKSkpKSkpKSkpKf/AABEIAQgAvwMBIgACEQEDEQH/xAAcAAACAgMBAQAAAAAAAAAAAAAFBgMEAAIHAQj/xABAEAABAgMGAwcCAwcDAwUAAAABAhEAAyEEBRIxQVFhcYEGEyKRobHwwdEHMuFCUmJygpLxFCOiFRYzJEOywtL/xAAUAQEAAAAAAAAAAAAAAAAAAAAA/8QAFBEBAAAAAAAAAAAAAAAAAAAAAP/aAAwDAQACEQMRAD8Aj7UYpZdNQcxtHOLzU6iTrHTU2vvZeQJjnfaiXhmGjfeADkiPJKhiEUyXiazpIMA3WO82QE6jL7RStshSvtFFFoiSZeRasAOtEkpMRqmQeuuyicvxA4RXLON76upCSkjInKABJtUSzJ7iJLfYwAC2HbjyEQybKpsm509zAVppGnwxWUqsHE3UijklWySKf8SHjS13HhD4FM+bFTcXoD09IAQ9D09/8xgEFF3aEoxVV4gACnCHIJrqoMNC3GB81BBqGO1PRsoCeyJgjLG8UbOmLWNhAbs0SBW8aoypUxpJV4mMBrOjVEoxZmyNY2SQ0BlnkYqQakWUAACILglAzA/rB6+LPgAUGfhALlrTgIMaz5mIRHb7XiLCCl02UzRhQnE2eVIB57Dd33hxsdoFfjRIlCUlQAC8QZtmMDbwvkInFUssDt7wq9qr0VPz04wCxImMYIImgmB2FovXcXLQFspj20AoDgEcfttBubZkpAc4mzjSdZxNaXhUtSizAtycsYClcs5RYgkqZyanzhkuvs9OtfiwOkH81cPtXpDb2N7AygB36X1CHJG7kBksw2Lg56B7nT5KUYEhkJ8ISmgU1GfZ/YwHMl9j8LBCEksylqGZarADwhmGdNoj/wC1wwdKXoxIUR5J9CX6x1iSuWpFRyAyA0YRibhBqElPk9dYDmsi7Z8lby5cqagKo4AWzDUD40M9z3jZZroVICJjUSQkY3/cWGz9xWDE685ch8SK5KDMCH/MOtevCA9qtslRKgKZqDAkYiS4A/i9zAa3r2WsE0qHd93MP5gUuaHMh3I4v1rCRfv4dJlpKkolql/vIxsncl1unkpxSGe8b67xRSui05F/zNlhOoYZ5hiIHyO05lqcE7LdnHMChG0BzddwrD4cJSMwkv1ILE+UD7QG5x1m33NKtSSqQwWqoQ4AJ1CT+yrhkYQb3ukChCgoEgg0IIZtKguNdcoAHZ57RuFgl48WlIUygocHD+ojVLPTLj+kBPMW8eKpEJW0eqnPAW7BailQIzEHVW7vEl6QrSy0WZdrIgLiAlKjud4M3BeaZJU9AdR7QtS041gRftcoIAaAikavnA68FAmGy77qxgvCzf8AdplLLVGfL9IAFNlxNd35vnzSK0ybBK5LHiLqyJYbk8toA3Y8cxQH71BueQ155R0Pszc6Jae9UA7b58Bw5U5tAjs/dKQH3DqJ2chhvkc/TRiRMCnP7KRl5MPn1gCQvNX5RRStdk0fzyHnEdmHeLAd0gO1agMPVwOT7mBsyfhClHMktyCgG5H6wU7OnxOKuoeQFBy+8A83XZEgNnhZ/wCbVuAyi7abSzJFVHyA3MCbLaylD7n3NBEcu1O6s1HX5pAAe3FlKklaASUUUf3hr84Qj2C8nIc5jDs+x9q846taSDLKWdw3CONdprAqzTv4VF0nY7dIDW85hBrmMjk1aF+nttFC028qZRAfJTUcb/41hqnSkWiziYMyPJQFfnOEq2EOpi2pDMQ+o0ICnH01gCdx34ZczCTSmuY0I4j5nDLeF2otiQWBmgENkJiDmH0UwLHhXcc3x6ftJqOL6ON6jqNoZbgvomWFA1QRzY/qPMGAWrysUySooJOpS5egJBDcCDTQpgemeXqx9PaOl9r7MmfKE9IFQSf4VtVjsU1Y7aNHN7TYVA8NDASlKDoR1H2iGgjQBhGJS8B7MMasRE4QKRbmWXwPAVLHN8QMXLfacQAijd1nK5gSKQXvG5sCQQonnAOyrMJYpSELtXOJUC9Xg5b7/fWkKF6TDMV4a/NdoCtJQhVShtKL8JP8pBPSGe5LKkOo8n9paNXOu+urh7NYUqmhCKhOZNBQeJuZBrq7ZZtVxygteJiyMvu2j+ZzypAN92XbMmhMqWHWxLOBuWcx5Osk2WkoWkpLuRqwy9Yr2O/VSfEmlaswfrE1ovda1qW6mbXN2rAUrRaHVhzws58jDT2Rl67AnzIHsIScXiUf3iPWp9PaHS47zly5anIBISkV6wB7vXZOgcnrr0H1jZJ8oEpvFGig5p7mJ5NseALrmUhT7YXQLRKUB+YVB4iDky1RVXNeA5b2ZvcyZpkzKJUWrorLyP1iG9Hs9opSrjIkpP5k1DPtBHtv2e8RmSwXzp8zGcL8+8P9TIZX/mlDqpO/08t4CO+VSyrvZS3BLM2EpyDKTkmuWb0rFe7bX3c5v2Zjn3cfN4GJnGpfOh5HhEnfUB1ST5Mx8qHzgOi9mbdiRMkqqGLP5e0BLwuYpUQn8qsxnk2T/KbRUui8MM5KhksEHqGPuPKGjvMSf4wnFzZ0qH9rH+mAUZ1wHSB1ou9SMxDpJtw/aHWILyQFDwh4BKQgwXmTAJTENSCVh7NLJxFmjftNYwmSXDUgKf4f3cJ01T1YiOk3j2alqASQISvwtkslS+MHr8v8pWwMBzxKHEUJoOIAUDhxw47wQlGkRCzArGL8uZ4jYczR9M4CazWYIkYiPEspJGfhIUQKVLllNyhnupKpckfvGpBb+0jLakBrLLde6ieQABYMOZPLLPI5aJtVHag5wFuTPlABK8Q1d6Npxcerww37OsqJEspmY1KGQzBBZlAZdYS5yqjXw/bI5igETd2uYsIQnERVq5nmecBvZ14luzOonyYD2PnBSVY8ZxdWihaLBNkP3qFIwjIhs9WirYu2MtHhwzCpwKMACcnfT7wDCiwEamhJ82+3rBe7XhfsfaaXMUkAnxZAhizkAg65ZZw3XHdpUs0p8eA1tJYQGm3kpGQhlv2x4BTaFSWAaqgK1r7RBSWWmsc8vxAlze9k0DmmgJzH8pjqsuxS1B6QNvbs3KmJIKQ+4pAckmTAS4yL02fMfN49lrr0/T2MT39c6rPMYjwnI7/rA5ExulYApZZxSlNWwlugLfQQ4Wa0FqZ5dGzhISC2X7zHctpvDJZJnhXuxb+0H6esARt48TpyPvry0PIxBKtIxfWJ1LBlJcu6tfN/WBkxJxEGhBLji+UAzo7QpQkPWAnam+kLlkVy0/WAVvnkawHtU0mAcexN7BKO7S+dX4mHE3SmZ4iKnUxz3sawmAKydzHTLXbUpQGgOaWVYdgebUI66GOi9hvw2TOa02zwy1VlynKSsaKUXcIagGZFXD1u9nPwM7shVptAXuiWgZajvF1rk4APKOmzrtlEVDNxIYDIAA0EAt3h+GFim1lo7lQyMsluDpJIbk0IHbHstNsdVeNKiWWAwKmoCP2Sc25tHSr1tKZAxS1ks2IO7DcGF++u0S5ktYISsFJ8KkhSXAo4NM2gOaWMYlN08h89Ibbnt+CWnuZPjQccyY4dQqwS+g4bQHuyx993s2TLwhAcoxOzufCSBTTfnGtwWsYkomYqlvCas+SuEAcvBcy0rxKKsJ/M9aZNAiV2HQCpQpiz5bZtHVLPcskoRgxKpybnF2X2dRsw2z9YDntxdhUFYJTiIaqiSzEkEDIZx0677uTKSwz1MVp85EhKjQJSPMs/pCrdn4gptHed2t8CsKgzM9R0LHygGm/7AFyyQKjPiI5dfV2zMpRAqXcO4J00fnDdI7bpmKVKC0qUmigkgqTziIWTHXZwekBypd/26SSFEFLkHGlmDsCCBqIu3V2zTMLKHdk0zdJOVD0h9tdyJVRSX+bwEn9ipWJ8MAI7Q3Wm0SSCK5g7HnHKLRZlS1EHMFukdzmXYEAAZRz3tlcbHGBzgFMLJCS75j2hhs81i3A//ECF6yJcAbKg0DUngYAzaFkWdIZyo5daDqzdRFGZbwtZUS7nMawQkJeQpnJSMQbNwh/vCrLnKCQUkhycQy2rXesBbvJYIeAqhX58yi8qYEl1eP8Ah0PM7cB6RTWrEefzpAXbBNUk4hSGKz3wVBicoXrHNahghKtCRtAfVk6SFDMjkYEXhc0xv9tbnZVPJQ+0FTZkjIlPIwNvNc2UkrSrEkVL5gb8YBZX4SpMxLKaoPuN4XbwtfcPRwxKTs1WMWryvhcycFqNHA86QI7VzHlKZ3ozcx9HgKXZm/JclcwzQrCoHwp1J0LdYudmLtRMtCVJWlSXJwuy01LJUk68Q4hVQAE+JwaNtUt0i3YbLOLTJKVnCXCkAkhjuK5j0gO5KviVZwlK1oQT+8QDXJhnF+XbQseFQIVkRlHJbltxWla5y3VVSsZfGciCCKEs4GvCCci8ZqUnup6pFnlpUvChAUpWuFBUMID8WZ9BAPd9XIZwABDEEKB46vCfYvw2/wBGF90X7wupR4CgptFbs7+JkxC+7tROEjwrKCCHyKkipHLhDMO0c1RR3ZTMQokYlIMtJbYkkt/EzQHP7j7GmxWmdOJxd4+FIBLYi6nPzOOkdnruUZIUoNiehzzgbbLUlUxwQ2oBdjs+2x1gjZb87uWBnnATWuz4aEQHtcWLZe2OBVotMBTti4WO0MoKlq5GGCfMeFjtJaWkr5NAczsKWWobF/nVoLFTKb3Y5Av6mKlgshClKOpDeb/aJVnx8fjQDHZ52JLgZhII4gHL+kinCE8WdlEGgNDweoMNd2rYqSk5lKknigEPyZRPSBV7y2mEgAJLltnctwbLpABVJrhJ5GrfOOkark4W+ZwQOEAnCPWmrj7HeIVDT8w1+3D5tAQJnNEalvEsyS0R91AfRk3tKXqpjz9op269lrS2IsYWr0kkLSp1KSMw/rEv/VMVAk7VgJbUv/b4061gDetsx4QFOA7tu0ErSvIH/EAFihpqrmkip+vQ+QQWiZpwTnX9NIa+w04iVXM18/F9YUbfka1FD1dvT2g/2PtDS08R7U+kBevOypVb8MyiFhBzYKLYc/5tYk7QXZ/p5YVKWyCQlQCsQIzpXLcHMEQUtVlRPSErD7HUcjFU9ikkeKdMKRklhTrl6CAA2ycZ8wTFH91sWZckMaMG6/Zxsd5zQuSFn/aTQkFJdIywFgRyJMId7WRclYQp/D+U6KY0UOntDRc9nE2TjxAZUJ1cggdRAM1quFc6Z3slGFLEM+bHc5PQwOmyJiDhWCCNCWPqIZLBbJ0uWEJZeFnIqBwf40V7fLxgrX4lMxKCGByAIr8MAHDtFacuJZqiIpzlQEE6ZQwJ/wC3plsWEJSSHctR2qz6c4v2hUUZHaCchRMpwkFiHZgci/BoA9M/DyzLs6UymM8FIWCSGUo0S2hAz5QhX52ImWWeaggOQHqG0fWG27Zk5lzZRWRidQLsaFq9fWBF725eLEynWcRBro3zlAKlnm4Zg0qE+YZuTP5xFeiaBTULg8xmeoY81RLeB/3nAIfxHm1fWNbTaHQEHVRUD/SKcoATlHqkpGR8Wuw4A6n5xjYoNfg58GiNKgK/mV/xHQ5n05wG1oS2EHMCvUkj0Y9YgSI3mLJzLxqkwHX7cXBoB1f6RVQQgPrEtoWSQBUxRtqMMxIfEwJO35c26gdTAb2gFknUkk+RAHKhgWpOLxPRWIk5Z/U1gof/ABMWdMpwdy/uzwHlqIQG1FQeJDFtauK78oARbXDnQj2P6/Ggt2atTS0jYkepMDrQPCRlmW/qUAeGRgPYLeqVMpkWcfbjAdcsFpyg0FOIRrnvYKAYw0WW1vAS3hY0zE4VJChx+hzEZc93pAEpBUAFAs4cgl2D5kEnPeN1TXiFBYu7EENm9P8AMA42uwywpRq2oo5OYrnkOGYgMs4DQkJVmHpTjrnElit/eDxqYpFfCn8u5evlENst8pSylBJHGnlAW7ZLRMlslIcBgrLzG76ws2qzKTn5QfsN8IR4TFTtBegCMQZjpAJd7W0JYOxJAHOJLHeMlK0Y8KVEgEmgPPQvCz2nm/6hJAYLTVByL/Y+haAF322YtDzFElLs+e1d6wHeZnbGwyZcyVJXJxEoISVMlTsTRmodH1hf7X2mzS5MuZjSsrBUAlj4nbCAnIaV2jkSlYlDn+kELQrDLA69agehPlAV7RaiuateVP8AA94lXNAACjQCtHY1qNXo2ekVVDCkncMPnr1j20qYhw6f2mrQk+u0B5eRYkDLPzq78RFNIixeIKSAasAH0oG+kUUzWgJlCPEpiMzoxM+A6tdk4qUt9FAPyLnpRoqqmY5i1HJ8IO7ACm2Z9IKJuRdmBSsH9oucyohstBwgJJScDtmX6VfoxHrAEp0sKs61GrIKfJx5M3XnAa2y2Iqcik8ae7j04QWTOKpeAOykqNODluNIE31NYhNXfF1wlT9CW6mAo5h1ahugyhftViKZpOYIBHUZHizc3hjVJ8LnY/PrC9bLUUzxyA5hgGMAQsBKWIpDXdt870ML9ll0yi9LlQDhJvMHONlWsQBTPHdpSKKBU7JAcFm8QqrWhyiVCzvAFTbWiGZbm8XnA6YriYiSshxoYC/aL4B067RUnTyuWrxlhptVn5RvZwgKyLHN6xrfd0kJeW77Mzg6cmgE+1rdcspdirCQ5zBHoRXzitapfdunifT9YY7JcplI7yYAkAlnzqHBbhlCvbp5Ut9VOenynWA8sMurnIfD84iJLSp1sdKnZ605ZxPKIQjkHP0HzaKVkOIknUt5VPkBAaz1dciff6+kXMAo78xmz5dfoYpKqrNn15n/AB5QStCSwAHzKsAOto8WeieRpsYjVJSakZ7FvpE1qAxHmw3LU6R5ioBtAVJkkaCK5s8EFIdgMyaRBOUHLQH0j+IMxJkEtUBVf6S3tHKJM9pIIyD/AG86GOgdsbXjlK6fZ45jLW8rDlVam2ZTKA6OeTwBdFoAxby1ED78NKQOvkhSgrPCFPvqz+ftG433lnFkfEGCq/0vyMV7wUwb98H+0N9W/tMBKiW8sAVoD0GXp9IVL3leMK+fKQ2KXhTzZ+TK+eUBL3kZOHNQfnWAu3HOdIeDyZMLFxLYgHKHCSinKAjTJidKYn7qMaAgUiNFy4sFMQziwgNbLeqJSv8Acqnk8GL8/FW75YSmWVLNCR3agEltVEAqINMoR71n7QrzLvBUFHT1gHDtH2yNpSUoGGWW0Yli45V04CFWQXUVaCnlHtpmaD58+kRmgb4flYDa2T3ASNfX59IsSJTJ6e+Z8n8xFdMrxB6nQaU1PDP5WJrwnYZR3NPOn0MBUsq8a38hsMx6NBK15gatFW6rLr8+MIs2tHi9ICnPV4qZfCfV48Co3UmsZhaA1mZfPKKM6L0yKUxNYDvV9SwuWofwmOXWu1YR4aKSTX6gci0dTtRdhuC/pHLb+smBa06FRb0gPLunUU2RCgxySp3oc2IelM+Eb2kYlA6BLcnAYP0MDrAotXUKI/tYvwp7RatcwlIG4BPr94C9afyjR9uQHuYitUnEB84/WJkJdI3w/aLsqzuT6ekAHslnZbaQz2NJAANYozLA1RBmwDEkbwEyUR73USy0tGTJ6U12gK81MCLcuhi5a7aS7JLfN4X70vIpFW5ZmApz6O8Dpimr8eJBMUqqqDQRWnly3n9YDSzScRxfDx5bR6pBdwKDLirQnhrF27bOJk2VJUvuxNWkKU35EEgPH0fd/YmxypaECzyVYAAFLly1LLD8ylFNVHeA+abNIavrENulYlpToKnmT9vePpe1/h/YJjvZZQd/yjAa/wAhEC534VXeUqCZZQoiiwteJJ/eGIsTzEBw2UkJ8I5q5Zt84RFNLkvqH8/1h17QfhjOsUpUzvJc2WGBIOFVSwdJ6ChMJ1rl4S52gKhQ6SdQz8j89Y0AiRcojkag8ohWTAYtMQKlRv3se97AdonTKCOfdrZniWP3fcg/aHCZafDCle0gKXMBOZY8GDEnk/pAAZU1kvm4CR1UnLok+cW5iPAkjRTdNPYiBhScAOze5I9oOISwT/N6EZHh94C0k0rTIU5gmnKkFrCxJGvwfSKNklY05O5fzMVlW0y5yW0z41gGlVnpGllThI406iL9nZYBGRERiTQ9COYpASrTFf8A0zmsXLOHHpHtoUJaVKOSRAAL7tYlABsUxVEpGvlkOMLf/QFqVjmkYjXCMh+kNNz2EzFKtC/zLon+FGgEbWqSGUdqQCdNs3iIGSRnA7uBmcszyGQ6mDU4eAnVaj5QJtYKjhGT1+eUA1fg9csu1W9SpwCghClpScioKSE01AfLlH0HHN/wc7MrkImzZspUtSsKUYwysDYlEA1AKiP7I6RAexXwhRqKPSLERIQ1IBO/ERYTJwhKWWoJUTkAxVpkXFOscpvO6sSVNoPT57R2rtpdZnWfAgByQS+wr7gRy+SkYiBlkNjRveA58cSKGo1GY2dt865xHNPXQ7vzHvDbeNxhROmoy14beWUBV3WpKmIJBoSzU5bjOABKRzjbDF//AECsiD5RobGQTAdGnKAEKltnMtQNXxdX+GGS0TIW7xS6irmj0JB8mHMcYAfMsihLBAetd6El21YOfOC4shEuWrMEf49vWB1pD2ZCnZpjPsaEPtu8GLvSpclO9R5JKjw2HUQFq7AcFA+YLfSBN5WfxPrT1f6iDVxEiiThO7PSj+8RX2HPIJru2Iv6wBjs3OeSl9oIqGfH6xU7PWQJlJcHJ3H1giteBSSlzXUAt8pAeSrOpBZQI1DhqECBvaFThMsftKJPIVhjtRVNViJqRmp29MoVb1WtFqZaXAS4KXV4VGhIZ34QBaXKwpAFKD0gPfSmlKbcjzMFZVpCw6VoPB6+RDiAF92kCjj8wJFaUOdNx6iAXrynBP8ASGHOCHYuxYbVZ1LSVEzUEjWhxHyZ+kUxZTNWNEguScidPIQ2dkrM1oKwXwBQDDcMT6t5wHZJc9JyIMbhYOsJi7Ydz5tG0u2tkfJ4BzjxoWZV8KGZPQ/eLCb6p+ZT9DAXO0Vu7mzzJgTiKUlhxNAeQd+kcesaPDh1GXznDr2yvxXc4AXC1BJo1Kq9cMJsjN/nzKAmDPWh+uY6feLIkIVmAG+eUV7VKJFM4of9QYHdvRxn1rAE13bL4RWNwoOggYu9FDf5sXizZr9pv82gLc+zsnGoHh9z9IVjJK5j6Bj0b6mD99XkVHugdfGd8yE9NY0lWEJLcGeAWrTOErvJav2ylhxYkNsdAeJhj7PWf/bFcQSPDpRRfLTKBPaqxflwk4mSSNGJcF+hhiuSxAyNi9COAA8qepgKVj8M0gbKPq8VraozJ6UDmrgM4ntPgmknQFz0qYt3NYWBWoeNdS+YH7I+fSAN2GcEgApiyqcgkFyCPKJrDYgpLvX0bcx5aLE2Yzy5QBmRapcxCQkAM4PE+W0ALZISq1zBRsCNNS8bos5GRI6xTstgJnrzNEP6wGtquuWcwhXMP6wr31Y0IUAlIDuaBq6P1johu1DmpKWy/afZoTe09lKZkujeL2IMBVslmASPs8NXZ+7+6SSVAqUASn93UV3rC3Z7UKpIYgDrpDHcCaLKlGrN009YAmtdY8xRAtbHcRGufAE5dpGoBiZKknRuZgGi34Ti0GkQWm9Zi3KELWP4Uk+0AdnTkbAkanTlAW+JstYDJAW9SAzpI13YtAO13naXpJLfxEp9GizdSlTUrKgEqQnEw2B8XoX6QE6Q6fnWAN72Iy1kt4VVB55jzeGCypzG0HbDYkzZeFQBIdn1G0BzQy+cVyj/ADHS0XTKU6VIDpLcxmD5eoMTo7I2RYqMKoBGs93MQo1JOWw2+8SSLeCslsXiUAOAo9d29YnvaaUS1kUJGFPB8z5e8AhbFISaaPi4512/SAq2qeZtqKdMIQKuxStKfLhxEOl2ywJfhydhHP7oBUVqOpcHZnD+Z9OUdOuSUMCpqvyoD5amrc+A/wAgvXzLaciXRyylcAKgHmfaL1pUUp8ObgcWJq0DpIMy1TFnT/A9INykgZADoIDLNav9wMvCU0KTrrV9IM2i2Yks3WByEDYH1iYljtATJVEdgT/6hTCpQgu5AFVjTkI8lzn1BistbThxQfRQ/wD1AHApKfESWU4cZiv1hO7QjxJqVHHR671g6uZRnppAa9E1T/N/9VQEFnlsitSRU/ToG8oN2ObgSQ+dK66mAVjtQWojQFhxzJ+cIv8AfVgLi50W7osyJhJmKZI0GZJ9hAZU6L1ju5S5ZUlYDn8u7awBvDZUf+2ktvX3jSZ2hDMAABtSAC7lWz96ByBPuYiVdKgP/MT0TAWLfeuIEbxTsVrMtYUNiOBffhFSZd7EkzFnq3sI9kyML1J5lz6wBWymp6e8Gbvm4TSAVjW6j0gnKWwgCNpDTCpOoD+p+c4yXaoisk93O7ARUtE3CogjWAmvv8OJq0EIWk86bwn3x2HtoRhEkqNapII4e8ZGQFWzdnpiO7lYCFrXhY5sHPQOxfhD7fKE2Wzpk0JQHUaeJVNjp9BtGRkAtXZdxCXI8Sy/GuUX5dnPwfaMjIAhjCQnJWE0OR5F9PtGWhSWJOJSzVwC3pGRkAFtSAZiQklCzV8sg9fLWJrSGUgu5cg9QdNA4EZGQEpmwLvGbVGrksN2SqMjICjc6aq8BSWJqDmS3o8E/wDSLbQxkZARLlqGYPvGItZSGqRzaPIyA3lz5hScLciaxsszyPyA8lfpGRkBUUiaD4pf/IfaJbGslQcNWod8o9jIAkizDNNOGn6RYkWeYs4QAOakjyc5xkZAW13dNl1UhQA6jzESzEiYAciA3SPIy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8440" name="Picture 8" descr="https://encrypted-tbn3.gstatic.com/images?q=tbn:ANd9GcQSwTP5yHbxpQkIB-qPs2pHJT405nkyW_Y1q5ybrNsKrjzEcsMu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50912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Dobbiamo iniziare a prendere le cose seriamente e nel caso non fossimo in grado di portare avanti un impegno dobbiamo dire “non sono capace”.</a:t>
            </a:r>
            <a:endParaRPr lang="it-IT" dirty="0"/>
          </a:p>
        </p:txBody>
      </p:sp>
      <p:sp>
        <p:nvSpPr>
          <p:cNvPr id="6" name="Fumetto 2 5"/>
          <p:cNvSpPr/>
          <p:nvPr/>
        </p:nvSpPr>
        <p:spPr>
          <a:xfrm>
            <a:off x="3851920" y="4365104"/>
            <a:ext cx="2736304" cy="165618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</a:rPr>
              <a:t>NON SONO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       CAPACE!!!!!!!!!!!!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IMPEGNI NON RISPETTATI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Non abbiamo rispettato le regole, gli spazi comuni,le aule, i bagni</a:t>
            </a:r>
          </a:p>
          <a:p>
            <a:r>
              <a:rPr lang="it-IT" dirty="0" smtClean="0"/>
              <a:t>Abbiamo corso per i corridoi.</a:t>
            </a:r>
            <a:endParaRPr lang="it-IT" dirty="0"/>
          </a:p>
        </p:txBody>
      </p:sp>
      <p:pic>
        <p:nvPicPr>
          <p:cNvPr id="5" name="Immagine 4" descr="http://t3.gstatic.com/images?q=tbn:ANd9GcTlSEfWPl7EqT4THdehXcbkuGuPhTldmXGopMaeaSuOl1atCme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149080"/>
            <a:ext cx="2667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PERCHE’?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Quando trasgrediamo a qualche regola,spesso lo facciamo perché sappiamo che non ci sono castighi. 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Perché a casa riceviamo pochi divieti.</a:t>
            </a:r>
          </a:p>
          <a:p>
            <a:r>
              <a:rPr lang="it-IT" dirty="0" smtClean="0"/>
              <a:t>Siamo poco responsabili, siamo menefreghisti.</a:t>
            </a:r>
            <a:endParaRPr lang="it-IT" dirty="0"/>
          </a:p>
        </p:txBody>
      </p:sp>
      <p:pic>
        <p:nvPicPr>
          <p:cNvPr id="2050" name="Picture 2" descr="C:\Documents and Settings\Utente\Impostazioni locali\Temporary Internet Files\Content.IE5\8L6Y6HXN\MC9000301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924944"/>
            <a:ext cx="1054311" cy="1218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Proponiamo punizioni o castighi qualora dovessimo sbagliare.</a:t>
            </a:r>
          </a:p>
          <a:p>
            <a:r>
              <a:rPr lang="it-IT" dirty="0"/>
              <a:t>L</a:t>
            </a:r>
            <a:r>
              <a:rPr lang="it-IT" dirty="0" smtClean="0"/>
              <a:t>a famiglia va subito informata e convocata.</a:t>
            </a:r>
            <a:endParaRPr lang="it-IT" dirty="0"/>
          </a:p>
        </p:txBody>
      </p:sp>
      <p:pic>
        <p:nvPicPr>
          <p:cNvPr id="14338" name="Picture 2" descr="https://encrypted-tbn2.gstatic.com/images?q=tbn:ANd9GcTSU9lXeBYaMF6koWtuonHucBx_SJ0o7ZL1_727tLsRI39wl9p-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2362200" cy="193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IMPEGNI NON RISPETTATI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Qualche volta non svolgiamo i compiti per casa</a:t>
            </a:r>
          </a:p>
          <a:p>
            <a:r>
              <a:rPr lang="it-IT" dirty="0" smtClean="0"/>
              <a:t>Qualcuno dimentica il materiale.</a:t>
            </a:r>
            <a:endParaRPr lang="it-IT" dirty="0"/>
          </a:p>
        </p:txBody>
      </p:sp>
      <p:pic>
        <p:nvPicPr>
          <p:cNvPr id="4" name="Immagine 3" descr="http://t2.gstatic.com/images?q=tbn:ANd9GcRu9b3lB4iSQwgSyzHmLlQ3d2kt3vGK6JiKfGeplQqwN_Y64msn_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450909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PERCHE’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Ci comportiamo così perché abbiamo tanta voglia di giocare, siamo distratti da altro.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0242" name="AutoShape 2" descr="data:image/jpeg;base64,/9j/4AAQSkZJRgABAQAAAQABAAD/2wCEAAkGBhMSERUSExMWFRUVGBkYGBcXGRgcGhofGBgYHBgdGRoYHCYgGBojGhwXHy8gIycpLSwsGB4xNTAqNSYrLCkBCQoKDgwOGg8PGjQlHyQsLCwvLCwsLCwsLzQsLCwsLCwsLCwsLCwsLCwsLCwsLCwsLCwsLCwsLCwsLCwsLCwsLP/AABEIAL4BCQMBIgACEQEDEQH/xAAcAAACAwEBAQEAAAAAAAAAAAAEBgIDBQcBAAj/xABEEAABAwIEAwYDBgQEBAYDAAABAgMRACEEEjFBBVFhBhMicYGRMqGxBxRSwdHwI0Ji4XKCkvEVM1PSFiRjk6KyQ2Ti/8QAGwEAAgMBAQEAAAAAAAAAAAAAAwQBAgUABgf/xAA1EQACAgEDAgMECgICAwAAAAABAgARAwQSITFBBSJRE2FxoQYUMoGRscHR4fAj8UKyFTNy/9oADAMBAAIRAxEAPwBdcYVIn2rx5agLi3tRLOK1GvImq8U0FWmB+96SZgDzFmNdYLlCtJPrU2QREmo4djIZB/vXzhKpg0uTuNA8QPXpDiSRf3rOcwrhJKTPTeo9/AvJ86vwvEIMaG19qqoZORIBZekFXnRIc0I2qOCXldTAtFfcWfJXI0O1DYTEwSRyimhbLZhR5hZmpjsRcwkGx/YrLWCTOx0FepekG996gtRgmbdN6lF28S44hiMKUlKgQNyKodb8cgjymtns9wVWIQpxRhAEFWvkEiRJ36Vv4Ts3hAPEhSjpK1H6IgfWoF3zCJiZ+REwrzaetev4gC0EHaKa+K9h4SThVFUCe7MZjzyqGp6ESdppLUmFidR8vOooiVZCpow9jEBUjcVaEBKicutAqxqE7EnmKsOLk+egrqI5Ep0k8WYBianh2CQCVAT8/wBKq+7SLrE661NjDED4gVE36CunST7d76c5qLWKmQBaY51acCqbqEGpqw4TEESNYq25ekvYla3ykhESYzATAj97VQjiBWbJtYK6RUsTiQAkwfOgsAoFap5wCOtDrqZBmg5/EIHMgRz86ZUdi3lWStKBFyZ/fyqPAXWsKzmdQMyvEHDBIBJCdTYx70Nje02JJBCD3UkDKQSZ00NrRryqVURrFgsW0rX2RxDZMFDhMXQSNOihWfiXCjwOApUNv30rcZ7QuKgfAFGJOs256+lVdqihbSVyouAwDYSPzvHPWuIBMnLgAXcIrOvEKOVRA01qSuJnLcTH7mvMNg1OKCQm50gXPpTnwv7O3coLi0IkaGJEjca0UKD2ioBPSJicUVJy6RvselZqsKsqOpn89fyrrOI7AMFPdtFIWADeTm8hb3E+VKuJYOHKkLQEqzWHTn1q7NsF1Lta9RM/B8LDaEKcjNMmTpBED6UchDYOaEn8Rve86fnWZine8Akm5vbW9Rdf+ECYG1KMWPeBszQU8FKIjKlRMKnSeQr7uz+JXy/Ws5OIHM19A5r+VctidI4bFk2mOlGuYiYTA85/KstaQD1H7tR+B4eFjMokdNKPkKgbjOYirMqWsJN6LEETO96i4tAsQRIifzoNSkoGuYncUoKY+kXU8y13CFUnUbRr60CyjIqZ0tfT0olp/USRPPSgX1na4HPWj4w3KmFW+hksQCrqfn5Vtsdn0HCKclXeROVQi/Icx1oTs7h2luJzqWlZPhIEjS3rNNJabDSkvulQJmZAk+QFh0qmXIV8olukRnWiBy50OXSkRNbWKw7QJIJDdoKrqP6Cs7E4JsnwLjoq49x/enERmF1CAR3ZxKWW22Un4Uif8ShKz5zXqsRmUAJqtnhwXKgtIvqQSFWG4+Gf3zorBoUpeXLJG3lUWLqaAVgo98JbxDrMGPDWN21wSXW/viAAsQl2P5pslR/q2PORypzbVlT4kyNxSt2vxaG8O5lGXvSlAF9vET8vnVdw6Sc2PyEmc7U5BEc9q12Sn4lCfWKFZcTAmx5RU1OJJiL1W7NTM7w5vDJUJhQ53t6TUczaLeK+sH86zUr5E29qtbeBHiFWK11Mt06y5zFxoZHzqj7zHxHmB/ejuDcMD7kaJAlR5eQ5mmFfZ5gCMk6/EoydeUdDpV9suEJ6RL70qImTHzFGZAhPgSJPPflANF8a4KloB0AhJOUgE+E6i/WD7eVYqEqUrMUqKB8vKgOsGykcRh4liSWEqdkrWgkEaAmYgbGBrtWpieCFbaAmbXAkxcAfQCszDOIxPdtuKAibR08N+YOszTg9w3EZkd2pIbVG49oiSfWoNzVwMGWKiuHOIV4kyBcRO3Q7/WK+ew+fDqyqCUohRzX0mYjTa2ulOqeBu/eIU8nJrEwqP8MQZ5zSJ2p4g2FOtNwUT4iZ+IKKlZRyBOX/AC1Au52oICczf7B4UHM8oXSrIg76DMRyNwPenFWOTNtLT1kfP1rm/DOPBlhtM2yzPmaKPa9Gx1t8zB/fOjigKEWxjasecRjkNgSRl/WLj60l9qeIjEDKbuN+JKtCROUhR3iwn/DQ73HO/QQDeCSny1I5kXPtyobhmEzPHMbxmTYQoEQpNyII19/OoLdoRl3ipkKiPiJ6df0rxpYzGSTHOrOO8P7l2Boq4GkcwRzH6eVZwkDXfShbPfM8rXBhLuYqJEAE2P70FQvzT71T95iqu8HP6VajO5m3w/CoCwHDKjcCNa2X3QNNDtSa2+tTmYCfoP0rZ4fjQXm0LVnlQBAFrnnvQcmEk9YFkJNSvGaWVmM8qBeTJAsIvXVU8FYVP8FHnkBrMxGBw6JH3drRJzZbwowb0QKFjQ0prrErDcOzsrIJK0kEJ5p3Nbr3ZZpxr+GlQVlsqTBPU1tYbBMNGcoSo9T8q8febzhuPiJGp1150I72NqZYadyLEwuCcPDaSh0FC0KzBViOlz9K1cew2sGAlcBRI3JAkabTVeDV3jYzpBCiQRFpE89NK0eG9nXVEFllRToYsD6qsfelSzM/vi7Ahis5Q9xGVSoyTXrqyLmfbpNdF4L9hGIW+peKcbaaBJQEHOpV7ToEgDr+tN+E+x1CXW1nE50JUkqbLSIUAbpnMTfSb6mt0s3aOKq15oo9ix3uDStQzSpQvuE2Htp6U1YfCBPiEA79adj2VwoQEIZQ2kTAbAQBJkwE21vpWVjuysWQ6mdkrsT6jX2oRQk3G8OZAArGK+Pw7q1JDb+VCrFMeIH+kpj50r8f4QXMT3ClFxKEpVruv84FbnGsCtpSu8kAD4Mk/wDync7xFYXDcqsQMuYKXAII36co5UrmO0hR1MpqmHCDvCsD2AbyjOggwZKSdNsszmP16VicU7HpCpZURl174pTAAJJJ09K6IO06EhSSoQ2QkykiDsNKwO0mNU5ASJSoE2uOR9L0axJbTptsTnmKw4SlKkuIWlQPiTm1GoIUBQbSPEDtOlMTGACsJdIzoUUGwtz+dZrfDik8415CoOQAVEMtKahuF4l3IVCJKlJAAudFRbejmPvDpSe6X4pFwZ9vKLVHs02lb6M8GFBSTMXTJI5GUzryFP8AgMI+Xcq1NpQZCFJuSdrH6VKMSKjenxhksxJ47wzGhrunGgpDhyoKDmUVDxCU6iwPtQHCOzuIxXhwyCuABIsBP4lGEj1NddwvDQ02pOKX36psPhAsQAIOsEybCq2uPobCWmkpbQDASgBI9APrTK6R8nJ4EFmCE8RS4P8AY6pJScU/Kz/+Nj+Uc1uKGnQJ9d6lx7ALaWW0pKUBKQ2VStBGRM6mxBzC5m03mm1HHlrGVtGZUStR+FI/M1DEMLgFZBz/AAN5fEfMzYdaaOkUjbK432GxF3srwZbqklwpCUGSRGnKQSSo6XJii+N/Y/hn1KXhlqYcPiyKlTZnz8SJPU+VMfBWI5AA6JsJBvG5jcnfTejhjgpcJ1Bv7CD7H3NV+rKvEvkyHIbM4JjOCFT/AN2JAygIlOmcCDHQn8q8Y7EuFBXkdOUm0BKrawDr/amHiXClsrW4uAe8UQT08QNukH1q3D9qlqCkIKSkmfHZcHkelrgek1nVRIMfTTlk3gcevaDngAbwveoSW3AoKTmnNM6kHQHl51fgMIXk50CClIVG42I6wYHlU8Ti3SmFKBgZtTHTUTrA0vVfCsSlrDKUtQkyADr8JiOQ8WvQcxVasj0l1xF2CpyYJxLgynnkrOQoAAIzEGNbWjcDXY0vcXwCWnMsG4nUWnbl7UxJxpgE6HS0fIVj8RcDilIVzsrl1qDQo3NrVfR1TjLYz5vkfdA8NwJa0ZipKQbgGSSNtNq8/wCBK5te6v8Atp/7P4IIU26AgqKR8avinMDCQDEAj2pl/wCCs/8ATR86MCJ5saPjmcFGIIsLTR3ApU4kyBlIPLQ1BPDV577HnWmnhpbQeRIt58jVQ6niZe6dN4fxdKF5sycpF7iszHKQ5nlSRmTFiLVm4bBJyJ8ImBtXowTYvlTboK4oI+HNS15SVpSAoWJm4rzD4XPiWoVMkG1zysNzWPxDBIcWswDAH06UVwngiEvIUmE5SF5yqMuW56+3OhABeIbHe0LHFfFcKyru2mA7qc0kqBm+ZBjKZ6RVWH+0RROUg+HWNKDYZxGKOZCVrkkJVdQg7FRFvemHsn9mrbLyMTiFKU+ATkkFtJm2gkqSOZib7UZEPUcQmdkQeTrNBvjinkBQzJJSCEqBHQxPOCQd61sJjVJYS5Eyb/4Rr+dfcZ4cl4ZhZxFgeYN4PMTpuPUgiLxCu7SkphpIgq3Ji5jlM1pr5lAqZZ6zZVjLxOunLpVascicjoCT/V8J9ax8K/nbBBJCfDfpoelqt/4nCcrie8T8644eOJwMs7T9nBisOUJVlVEoM/8Axn8J+Rg1yAYQNLykOIcZUDcwZB0Ma/nXYsC/h5/hqUg/hvFF8R4CxiAnvW0rKCFJUQJBBBseXMaGs/UaYMQboySu4g3Obv8AGnY8aUKQoSQoJ30BSUzptNU8TQst94WsqDCUqSmw3ITsNvat7ti5h8M8CvCFwqBKCVgIN7yLkQTpG9IvaLtA7iFpU4QEo+BtNkIHQc+pvQ3AAnqND4dm1qg/ZU/8uDfwAP51A2UWczkSpUgAawLG29YvGcQ4AEpQbbgUZxBtMF3KDliYF4Vp8/rWRisAVKFzpJnQe1DVVuzMHxDSvpM5xPzVc+okGm3VJJyqKttv967f9m2FcODbxDqQXXMwmZKUpOXT+VZIJMdNNK5B2ewyEkOKAUEL8INwogzeI8Olt/eus4ftW8tpLrkCZP8ADGXKQpQkSbkjUE3o+Mor8wi6DUrg9vXlbgeph/H+FKGZxTiUI5q2nYDc+VIOKxBLqcpOREwTYkwbkbX2o/ivF1vKlayqNCbew0FV8LwQdWpAgHKCP9SR+dP/AFgswQTR/wDENj0rZ8po1YH7/wB4hfBuJLbn4ddFJJ00JIMwNYj+201xcOGEklxyynDAhO4QB8IAoYYVISErKp0C0DNI6p1McxUUpZbSQhRUViCowlUHUJBJidyb7Wph3XGLaYeNC5oQrFcY7ppTqVZJORrw5vCjmJFjJvIvVnY9alrd71QK4QVEaQpP8vSBvf10yeP8J79Kck5G0AZZMzroDE9b1p9geDZEuLWvKVwkJUkj4ZuSo7z/AHqpyIRuBhCrKNpHy5/GYv2j4ol5KQLZM5H+P/8AgNj0pAebkgJOWNFXGvUaHT3p8+0Vw/fDOyEaiJgEG21I+PaOUjYyQfrPUa+9Y2f7Zn0bw9F+o4xXBX8+Z8lp0AhTqgNT4yRbfzq3BMFcKPwiMoO8bmhOHqCgEk21VtPIda1n8UEpMb2FDHPJjWPFjXlFqfOrt6xWBiXf4ygef5CmHhuNaaUC+2XE5VeH+ojw+WkTtM3iCscWSc6VAEEi8/I+oNcRYuC1WYqdoHSj8bsfLj8Y5dnnnS3lRlt4fEdcxJtyMUzf8NxH/XT/APL9aWewODddSpXeLaTmSCtMCYBKhJHIfMUzdx/+67/7yqumM1zPFeKZ1GpYY/7YnL8OAtQWFHMPb2ot9ZUAAdxInenVHCsMjRlIrzEcOZIgIyTukCaUGcA9J5YZFgLL4CUidQKkvQ8q8PAUT8atLSBar8PwrKkp7wnkSNKMNSp6xldSveZeFaSlxQTYEJ+ldJ4J2RYbQleJQlTihIDglCCbgFOkxeTN5G18DsnwdlOMQ465YfCCBlKv5cx5bjrFP/FAHEKj4kiFA6iDY+Wt6c023J5oUZt/SZfEeIOJTl7xjKNBlBjyArDc48404gFcqURYbDr6bVXi1hlJcVqNOppaQ4tais/ErQ8gdT66DoOtafA4EoY3Pcf74pSduWkzf8qNXiC4AlR8JsBzjf3pX4aYWE5RmkRz9BTDicVkJUv/AJhEJSkfCOcDQ+em9EXpOhuCxAS5kMZIykzvtRhbQDqIGt99pmlLFsOOJ8Q7tIvr4j1J/lT1PpNLz3D1qk965l1lS1X8gTYVVyRyJWdRUWR4lkQd+v5VNGPzqShoynmD+7R9a5twvBtpbWtwSUpUqSqCAkXJT/OJKQR12rNw32muZVJQjI6ufFNgOm8x+tLtlVftRrDps2f/ANS30H4zq3aPAIxLPcd5BBBz5QogjYTp1gjlzrn2N+y3Eky28yoTaStJ/wDqR86zsN22Wi6wfStBH2lFKcwQSKzGcMbM9JpfrulX2eJTXX7P8X85fwb7NsTKkulCEkROYKmJ0A/OKXe33YzEYJGcL75lQgrCSCk8lAEwOSpjnFp6HhOMYt1pLqWkJSoZpU4BYiQYE2IqnD8YW/lS4tGVxIU2tCleK5kREiCkyTax2qwA9IhrXfWZActWOOBOXJYLbKE7hIJ89VfU+1PJUkYVEG4bBI5SM351fx7s4E/+YShPgBUpsFOWwnPcjwblI10AuYTX+OKWtRUc0/Ffn/vQclgza1Gqx5kw4MQ4FftUuW6bX1P9/wAqaOxXC0vZncyklsgTICVBQVKTPUA/sGkvvbD1P5U4dicAFIcWtSQgKSAlWijedLmBFh+KmNP5sgE1PGrx6JyDXT5miPwjVjeHmYSoAm4kwPQ9dxS9xvCKmEhClwAUMgwkDcqNgTyvTEMGhI8SXQg6SkBHnlkkecUvPYTIVFSBbRwEgdDINh9K2GQZFpp83VihsTDwnFHGZMEEG4m49DtVq+177k5UGBrKkx8zX3EMKvOQ4mFEE+cDUHQ0E0wUtrtunXkf7Vn5NEignmgDCNrMgnmOdddCS6ZMFKRMkJFwmTyJMe3lnFgxBAyzvqPTatVlCnClATKyYSkakwfyonjfAcUy3nWypCRqqyo88pMDrSSDctz3Xg2uU6TGrsLN9wO56Tn3cHvCkaAm/Tb5VosplQGwrGwqiN5Py/cVpJdKE3+I/IUIzT0zKRf9+E0G8WU5lJUUyYkGDA6ir8LhWn2nlLgvAhTZVfPzQfMXHUVnLVlQkc71NGIU00Vg5TIM9AtA/PWpT7VSPEVB0zmuQL/DmH8TwuJf4eHGYAYcAWlNoSsRmj8KSL9DO1D/AHnEf9Zr/wBhn/srS4V2yZwqHQq6V5gU6zINuoi1cpy0yqlh1ng/bYcJO5d1+/p/ud2GKBvUg+kb0MEp53rzuv6ax7M8rChiU8xXxdHShQiNhUo6T51O6dCO8Bq1XaF5Aic4BAQT8SZ5K3T/AEmRFrUApE2j52obGNEECbQLbUxgyFGtZoaFA7kEdo6Y7s+h3CqeWCSpMti8JFiVkb725edKisGUSCopWNQdD5EfnXQHOIocZaabJIKACIiQU7TqbG3ShsHwHMYeSFJRGRQkLOsJUDsI8q9ChtdxhCCOGmL2S4SqS8bCClOsk7kRry1FbmIS2wkqWIO0gTPMJHhB6qKjR2I4iy0MqFhK4uoJK4HSBH0FYbmMZnMErfXsXBlR6JGtXBJnTNfcdxEqy5GgZJWTB6q3WflQasMXfhnuxq4R8XkOXIUyOcPW6O8xKsqBogWHtvU3GgYJTlQBKUbmNyNugq1XIqLOIwwQAgo8Kk/zD4gqQROsEWMUn8U7NNNKC2841VBUCBtuJ+ddQ7XNpRhGXFEApJBj+qTFuopB41xVSmX1ZQEhtQQRcEHwievSsnOmQMWP2SaH8Q+i1LafKXvhaNXV8/7ifiX5WpPLT2oHEcY7sxEjSNj/AHrCLqwSQtXW5qCiVGSSo8yZqgwc8z0ef6Qsy/4wQbj/ANlO2761JwqASggggEJXliDlKrSBeIuB608JwqEoDaQcgEAG9pm/qZrjfZx0ofQ4LBCgT5FQTHrMe9dhS8RsT9KX1RKUvYzyuu1eTKRu+PEzsfiVMLaeKS62lSUuoUSQQm+aDM5kTP8AUhRpf4rg1pxbjSiP4alSpPw+KFW6RFOiMeU5gEpUSkpyrEpPKRymK5ZxXtQ8h50FKFK7xec38Ss3iNus1dcgzIAOo6zd8F8RwoxfOarj1J5sfhGJtBJKtALAeVNPZntuxw5tZeStxS1DIhKQYgXOYnwgyBufCLVzNztmogZWgIG5tNZ44q46pRWZtYDQX2o2HGQ3M2vGPF9Lm0xxYzuJrsa4IPN18p+i+BfalgsYe7JLSjssgC+ni/l9QB1onjOHQhJIkmYUkgQRBlJgWMTBP51+aw4QZSYI3/e1O3ZT7Vco+74sFbcZZBhaRtkUqxA1CVERsY8NOo/sjz0nk9uPMP8AHw3pfB+BP5H7j2jXxNDjSglRKm7lskGNLR0II06io8OKD/zW1ZNPARIi8wrUCTafWjQhh1kLRiQtsWhXhUkq5oUoEE20mdpod/GhRSkJ0ATtJubnrf6VXXZ1GEgHrM/MDjNMOfQzRScOwlLjbhU8kkthTcIBggFfiukTNjtWr2d7ROvMTilp/iggJCQE7ggkaTcX1pHfcC0razeKFZOZSP5R1GvMpKd6yGe13clSFozAKUnwnKfiMC1iIjUGsbTO6MUPTt8v7/ubek04y47QdBz/ABIdscahLpwicO22GVeFSBCrjQkHxgjKZNYWGSFKE/uOdfcWxqnXVOEyVmwBmAAAB5AAD0qbaQ2iB8aqOxue00iFFCt25PxhqFpUvUW2NW4lgPBaCsJkZAo85CvyT71ntcKVYm6jokfU9KOXwoyJBVFhskfmee1QLHImgwOVCjjr+RkcP9n6iEd+4IJjM3c6WTKhEzYG9av/AIAwP9X/AL39qh2m4+cPw1rCgjMtwuCJ8KdDN7ZjYJ6E7ikD/wAS4n/qr/1H9acVNwtifynyjV4DizvjQ8AkfhOn/elTZEn0okYhYEkHTlV7T6Y25VZ98O+UxpI05VhUvrMqCpxRi4P6+9RD5NrjzI+m9FLIVcgT0H7tVKmDOoEdK6pFyl1R/FHpWTim8UVkocbIOgUCCLdJ6e9bRcIsSmBtRLWMykFKUzpIAEXomNgDxDYszYjamXcBdlpLWIJSuZS4DASRfWLXnyn1p97txLSQ6UrkSoqKRI2By/EQK5Px7tWjCoCiFFapyJF5I3JOgHQTeLajY7J/ba282UY5vIUJBLwiNQBKD4gqT/Lm3MAA1t6TIxQXG0dsoLMY74N5h0+IXB0jwzzygCf801oJhNm0F1emYiEp9dPQVjM49GKvh8a24D/0w2THI5TnHtRSeGwMpcdcP4RmSn1MWFPGjzcv04MLcwxzSr+I7sB8KPSh3VoQCpSpOq1WgRyJtb2FJ/an7Q28MksMKQ4sSClCpQn/ABuTKv8ACk+ZFcd7RdoHXVHOsqWr4lbAfhSBZI6CgnOFO0cn+/2o/j0THEc2Q7V7ep9wH6zrXF+17PEGnWENqQQQW1m4UEkTYQev7ikPtJh1M4TLnKsz3KIGVRi/WT6ClLhOLU04lxHxJIIP+9dTx/B2uJIKm8YkIzJIzIJWnwrspMiLriRIOUx0g5820YyfJd1Xf85n5sWPLnDYVI47m/2nH1Kg33qCmyDatjth2eODdDanEuSJBSCN4vOh8iaAwbpbSVwDMoROxIGZQ6hJgcioHahggyxBXgyScTlTkgTmClEdAco9JV6npXZcKsqQhQ/mSkj1E865Bj+COsBtTjZb7wSkKiYHOPhOljBuK6lwBRVhWVQf+Wm08h+lI68cC4pn6Aw19akhRFykE7bAmuNcYah1dyZOYHmFDMD6gg+tdh4wtKMI+vMQQ2uIE3IgX8/pXKEnvU92fjQD3Z/EBJLZ57lPWU/zDLGiXykztOOpmSlVqffsq7KN4vv3H0ktpCUjxFMqMk3SQbJ/+4rn29do7PYJzB8OYQBC1guKTGhcuJ6hGQelM5G2rNHCgZuYB257AYZlhx9lSkd2nMUqOZJ2ABPiBJganWuSLMmus9teIOrwK2olSimY/ClWYx6gfOuddn+ALxLoTCg2CO8WB8IO3+I6AfpVUyeW2M7UBVNjgRt+z3hag0XlEkKMNpJMAD4lAdTb0POm4JvYGa+bCEIShACUpASOgAgVdnEZgSayXcu5aZGTIzmyfhBDgUTmIggzPI+fOkLjzf8AGcH/AKizP+Y10YOg/i84/fWkbi7P/mnc1oWdepkUTAeZ6H6PDfldT3H6zIwjq0mwmtJlC0gEiVkzB66FXQcv2YoaULoFzYUzcK4Mlpov4pzI0m6iqb9EjWTyFzTqo2Q0s9k+bFose7Mx938ep+QlPB+HrUTlIJgqWtRASkC6ipSvClI5mi3g0k5VYxgG1ivLqAR8TYsQQQdCDWHx37RVPJ7nCspZZSfDmGZSiNFKT8Oabic0GDqAQrvYdTkurXKjdSlypR9TTq4FA9TMHP8ASTOz/wCJQF9/JnQOJdl0OlBWkxlhJSoFJB0UlSSQoGdQYtQP/gLD/hV7/wB61Oz3D1M4dttVzdR/zGY9AQPStOsbJnIchTxPJarUvnzNkPFntIYe06mOlEBhSjKdN71ZisSoQCJvNiAOs/WhTh4USZE9QPpYUKl7xXbJrwKgqQJPnNQxXDXFAFKgki5j6ddqIYywQCecTYeX+9WIdSPikD38/l9a6hOqDt4RW8W1Phn51WvCKBzlwJGpnlRzeJZOb4jaNvU+l7Vldp30N4V1QeBVlAyi58YITMfDvr6UVMW7gcywWzxOYcf4w7iHCoklAJyp0AH61XisKlvCtW8byludQhHgT7q7w+gqrD4VTriWkAlS1BIFtSan2gxiVvEJV/DbCWm43S2IB/zHMr/NW2FCrx8I6B2EzgsgyDB2jX3rTR2qxQTkU8taPwrUoj61kFdX4LAOPKKW0lRCVKMbBIkn2/Ib0I1XMYx5nxG0NQhzjS1WASn/AAj9Zph7LfZ9icaQqzaD/Oub+Q1NJwrqfYrH4zukuZklEWKrE5SUnS0W160NmGMXCZdS+U3mYkR97L/ZfgsNBWjv1/icAj0ToKYO0nZpt9goQlLbgEtrAAgjQKjVB0I9dRWNwLtWlchwhJHWxjrXnFvtVwDXhLwWobIBV8xaoDbxcOuwUyniInBy4px9jEjxD40qAsUwkiDbT6CsXjPZJhJbbDqkIhUEwfESJzHyy+wrU492naxWLbxGHCiVJCFgiJIJA8yUkD0FR7RMKDSFkAQrb+ob/wCn50id+N+Okfy6bHn1mHIeFyCjXqor9pj4PseHgU/eXFhB/wAtxqkKNuVOWAwa220NZ5SlIAnLeOl4rA7OpK1KAv4ZN+opnQymbbbA/rQsrNkPmMy/HdGml1Ps8Z8tA/38LmN2xxhZwigb95/DHrfTyB+VcwQ+UqCkmCCCDyIMj511PtVww4nDKQ2DnBzJEC55TzKZFt65QpgzEGeVPaTaqUIhp8ZK8CbXAuEJf4ky1EtrcSqP/TI72P8ARau5Y3xqNc37BdnnRjGH1J8Aw6rykwoBTZEAzP5RXQcViMknlVszAniaOFClhhRHESu1GBleVJiLUZwrDrw0tLQpBlKgTbOlaEkKHO+YdIgwaCxTTrxWW4zgGCdATvYGY1jpXnBeF4nvFrxOKU6SkAZio7g6rPh3sBvtSzbSps89oprGBG2bripFxfl6VHMQZCDPT6V6luDFyL+KZ9L3+W1QdTEKU6ABoANdRHlce1KFZmbZdh3lyFFP0tS92kw7AxXeYh5DYdEypKyfCEpPwJPTWN6ZUN/wySZg6yNP39KQ/tHwnhZXmzEFaSLWmCND0NHwKRkAPQx7RanLpcm/GaNV0B/OFYjtJgMNdpS8UsfCAgttg7SpfiI8k+1Y/a3jDruHwpcV4sRndUmClKUpcLbSUJ/6fhUrN/MVGZyA0oKvWxw3slisQkKSg5dApZgc7TeL7CL1rbwi10Ea1Goyah/aZWsyWHQLTtaiyjex6fmSa6h9n/ZxhhlAeZbU8SrMtaQrcxGaYERW12x7KYR7DqcSyhLiAFAtgJJuJmLERJ9KuM4q5U6dim+ZCGICfENBF/SD8q97kfiT7ihEMJUc0n6TN/oRUfuzf4vmK88xN9Jl1LRiyDlAVpf0m3nU2cOpxwJCFLOwiSY5j3qKsSqSCPP2kVts4xOGwS8QowVJKid8qdABP8yo3vKRzouJPavUuluaMxS4UEBSIk7bfs0sdo+16G5ba8S5gq1SnoPxH5edYXGvtBxT4KO9KWzbKmBbYEgCldTlPrpVBtuYZcIBmjiuLOrJKlqPmTT19lWLbeaxeEdSFh0JUQdwJHuDBnaRXMMxJ600dk+AY0Od80AzAsXcyQoEXERMHn5Ud2AX0jCMuMgmanFOxbmEW6ptWaUFLZMBSc5AVmPMIKgCOegpHfw2QwSCRrGnvXXeOdnsWnAqxGVWIcM/8q4aTElak/ESUm1tDmtauUcP4cvEPJabHiUd9ANyeQFcrNVt0nOUu06T3g/BnMS6G2x1Ktkjmf03rrPZvheHwTSwkFVlKUtUZlQJggRYDQdTrVnA+DtYRkNpMz8agLqPOffyHqaJ4lh28rmbQi8TeUkWj+kk+tZ+XPuNDpEnybjXacLUb2tXWuwKyvAIBVEKWgCORza+vyFckrqnZEhGCaBGsqnqpSjy5AfKmdUQE5hs32YV2rwyRg3idYsUwLgiP3ymuUoRXUe1pC8G6sEmAnr/ADD8jXNALV2lIKmpGHpGHsYwlx/uySgFKjKTBsNJF7099oW0HCOBKSAkDLE2hSYtHpXP+x2IKcUiDGaU+4MekxT/AIwqXYq2iJtEg3BBkSBy867OAXAY0IRcxx5Va/smxMLssrK9kUCCRBSQQdAoTOkiNedNZwZ2uFAWsD7jUTWbhG+5CoSkOOKlx3xKUvMSVSBCU3JNhy1IrQY4t+JQI6WG5O3WaVyLjBoG4z4nrxrsi5NtECvjRPPzlqcJqYATIy3HL+/y50ldsOzSku963kIVBUnMkEEyZyk2B196bsVxpN5A3jS+/QDSDpSzxrtG8kCW0qzLCkEgzASZByn4goSBf/maXounVC3WLaXO2FyUleE7Xr4c20mxUrOTdC0xmgiFJIUJH8qkkEG+1Hu9vUYpAlxLJBuQgtAyDbMrEOIO9ik/4Tsr413EuYnulvustKUEqBUQlubqSYgQCTcjqamcMtjE/d2lEIcCVKDgSpLkWzALESbkRvpWgqBR0hXyvlcsx5J5j3gClLKSlxLmYFWdIA30kEzpqI10E3kw8lZgc7z+/OhsA+hDLbapQ4kEKTEEQZAI+XtWjLWQLF5CU2IuTG37/IY7A5GJEV1WP2eZ0u6JF+tcTxKzJBGkxGn7ihczmb4UlMgAHcX9iD9BUhjOQ06/vf8Ad6HeWr+XZX6fv1oRvvF7hmc5tRF7WgA33oDiqWHUlt4BSCQk/wBJg5SDqDp/tUFKWSkZZBuT1/ceX1LxeE7xpaVCARc6lJtB+lv1q6OQYxpsqLlU5B5e/wC/3dYpo7O4VpQUAVXtnMgekAe9N7HE0lCMskae28+QrmmMztOltZukxqYPUcxTb2ddVnBCjkDdxO+YR9T7UzkJIu5v6jSBNI+ZDyCOnof34jTh0EpgEAzm5C+07n9a2cNxBpDSu+cSmUlMTJMiLAXNJnFVy0TeZB102Mf3rCQaGuchaqavgXho1+l9o7dyKr9fv9IypbGyVkayCADbSDqIk+9V/cU8nfdP/bXnB3AUGRMW3uLEeoMxV1vwJ+f6UBts8f4hpjpNS+A/8T8uo+ULwWCLziUExmOsaC8nrABrK7b8eSWnMJ8ALSAgnfK4mAfRNzzmjhii0hxyTICQIsQFamfQD1Nc87TY4vKQpsKy5YuJ9D6zTumShug8C0L9YtpaUVBASSomANyTpTdwv7N3VXfWEJiYQcyvfQek0f2S4B3YQ+tRKlXCB8KQSBJ/qiT0kejI5iVCwFwSYGpsb6eVRm1JuklcmY3SyrhXZ9nDfA14tMx+IjzNx5A8q1gsgyRmhV0zE30VyMcqDwuMhM3HLe55eor53FEyenXekrY894vfeW9se0aW8LlYcV3hZ7t42KFBQKojULQVESBzFJ/Zt19bYdCQoghsxAUUiJVtpbziY1phx6m1JVn8KlE+NIlKiNM6AZCjeVosd0kySHw5xbIIyAQbRcXGvt9YrUzZ1bH5T16xh3G3iarTa4EmAdvMG0mr0Nl5SW1aqOVN/wARIJPO5iOkVlLxKpMJPUxe0+xNCpxyzFlWvIkR+E62M8ulZgG2LTnCOGuqUoJbUrLMgA2iJ+oNdH7PcUa7ttmVZktJEQYJi+WbEzPyqxpcZgtMFZyqIEFV4kwL6A+m1FLw7YsbhIMA7XTp5eEeg8qZy5hkFEQ75A4nvEsN3ramyTlUI23tf5GuVOtKQpSFCFJJSR1Bg11bS5JggDS+8257WpE7a4PJiM8QHBPQkWJB3Gl6nSPTFZOBqNQDg7+R5tXJST8xXTlYsK8RFyTcb7j99etJ/YnsSrGqJlQSnTLqpWwE2Hmaf8P2GxhCe8aSgTGVS05iREEZJEGL0fVYWyAFe0tmUk8QNKI1tN56EAp08/pVKYna9gCBcaegty0rXd4C4hWVxSRBMgSpU3gAAeIg3/dq+M8MDISFHKoie7JGbLucqfhJ0vSJwMBdQXs2q6mVkROawn9Zuecz86qdcCDmgKgE7kWvEbnQR6VJ5tIII/m087FRJ5RPpFeQlaRJ315x4fWwqgejYlA1QR7jrj1nO8vYZmpSbkGyXJGhvBrzB8IQHg+s5yhIShCkhISGyCmPFoSOVwqN6LOHglU30Co6bJ3AN/3NejDKm5EA6yDyHK8frpTJ1TkQhykwxeEOLdKlGMoAKlSAlIICZKdSSY5kmPJs7H9msGtx5iXnFMEJWVHIkmVJOVKDMCCLmrOH9gkYnhyE96pC3FB4qEEE3CQsWJAB0BFyo06cL4O2xmKRK3DmcWQMyydSY0EzAFhTmLEoXc3LGFx4+5mHxT7PmFg93LZPUkbc5O3Xekri3Zt3Bkd7lUhUhKki0iTBkWMbHW+sW2O3vbDEs4hTLawhCQkyAMxkA6md+Va+G4qMfwp11xMEIcCjoCptM5k9JjyMirZtKGXd3ksitddZz/vTlAyz1jXr5/pVmGdIMwYi4PUGPTS/n6DNYkpFxbn9fqfer2H4EHldUwRMmR6amscfGKRC7UhwulawAslCUNhJIXKRmKVCxIXIiSrpTD2OaSEu5/FLpTN9G0iAALXKj5wPVZ7YLcRillKynvAJCSb+HKRbqCPlW12BxRS0pJEiQBOgJkmLWtHy8q0sley3D0E0cmoc4PZ3xxxGDiKQWVJCT8Ph6BFwAflzpdZROppmfdJPhPQbaj9BS2+gIWpM2BI/Ss9SLnr/AKHany5dOf8A6H5H9Jt8CZCkKGYA5hrpoNfnRH3F7kj/AFH9Kz+DgRm6xrHKflWr94X+Jz/UaqSt8ieb+kXPiWX7v+ogb7iilaZmRrpqNPcR6Uno7MqK1EkhBUCACZIJVIjzgTTz3JmZhJNyJm2nlf8AfOIwvjUBYJGkA3OoE6GeXOiLmZF8sxhkKjiAFy+WCkAQmByE+4j60S1nKhI1zAGBqOfIRtV4XYzANoI6AkRyvVywZBJhIHz22tehCDmcXJOUmCPF9D+dUd+QCkza55CQSd9t/OtAtWBM+Lwz81TO/wDcVPBthMgwLCx9ReeYt71ZQLoyLgicVkSDAVFhpaYsf3tViFC6joDJMbn6fze3WrMPgZVBVOWPLWx9r+tVrwJlUKi0T7/OJrpae95lVBJF9fc+t49qm4oBRKYtYg8wT6C5HtUMNgFpQMxM/wAtr6Cb7aa3HtUlsTAGwt/pkz6/QVDfGdcoUub5ZI09Dy8/pVpWUyIn13g8+QqP3aJEkkzyOh666R78qsGFgmxsrztMeRtPzFRc6eNrMSVSBG5i0a+/yrO7TcPQ+hAIJhcDJGYAiCBMgDQ76Vp9wQgkR/frym9Vqw0GDoYJ2Mnl5DfpV8bbGDSyMAQY59iODIw7AQ0oZgLTE3nXqb1sYt7EFxCgAEpEFSzAHMjmY+lIGGx5aJgSIETcjU7nnHvUOI8ddebDbjqikgwkWjoSL208op/68m3pDDKtyPbP7Q1sOkYWACSlTwg+K85QTCfMVgcAC3VqeeKipegMkm+t9Sa0GsC2lGUJScozCQI0A9LAg+dXNBBhQ1iw30ypvFj+tK5NSG4lXzWNolzrahAEAQTPmb+t4qCQfDbQmBHK+3t6j0uxEQArTU7e3vNWoYE2N5MEW8o5D9aB34gIPB0NotcWvvz1/LnUW3AAU8pAO8yY+cVa++dADv6Rr5x+VUodmUm06HqIHkbxeoPBnRyPbVOB4T3v/MW0nu0pvdZUQiY0ToT0ob7OvtlGPcGGeZyP5VKzIP8ADVlEmxukxtfzpMW6vKtKvE24ClaDMKB10uN7igeyfC28Him3B3hWlK1JnKLLlELicwAvIjXyFa2LOpUXGkyDbO2cc7NYTF3eR4yIzpUUqtppZUdQaIQ0zh8J3Is0hopvyynMTzJuTzJNIfEO2TpbV3AAcjw5gSkGdwN9SPLrSzw9/HFpYxGIU6FGcpi2irW0JJ3gRHOivnQLwbne04uRQmDG0aeSavIUSfl+X72r14gKAGgGu1hsf3oasw6RBEzsJ3O/5e94rE71FZk43CIcOZaJCdCJJuDMR1PvepstlIyJSAJiBton1/OtCLQnzBFoOgifWqm0nlHPpEETP+b5VUtfFzie0r7wmSdAQSfKwA9ay8fxlCFqC2FrSVDK4mM8gAFN/iReNQZE3rWTh1GUJ/mA3BvvO9r+1SbwYCcpEhNlE3+IKNvWZ86Pp3RTuYRnS6p9OxZDRIrj43+kp4fjWHEBTSlomSG1pvFwo5hKSQoAeoq/78rmfl/3URGUZUJTCZVMaeI/mT+4qv7uOdVzbGa1lM+U5shyMbJ6y/uyoyFRsfn+Yqx1uf5iSNb8h+79R50ErFAE26exCZHL+5q5DpJGgsn3UTf6/Klx7ovcKSsH4t4n2Akk/u1TWmZIgTf6i369aDaREmZB6RpPXof3ao4PGmSkaCDt5EfWrbqq51wl5JUBJTNuREm+1p1oL7mTJK50iP8ANIufP2NXtPSeg18xHy8Q+dXOgBOYiRe2mw+ggelRuszquepTCkwdZAjeBuepn9ivfu2UxAtJMk+I3EaG0n2qpeJOUEDWDvvf+/nViXVWBMkGZ0/djr+tW3c1JlWIQSZJJvI+hty+V6tbVEG2qjqdbE35C/7FeSrKtRO4HuOnLUfs0EXDCQNIn5xcfuelW6SDL/v3wlNiJn0v+wedTck3EEZUm9gAZsQfTTQn1oVToiwiASfSR+Q9qsGJgkCbAT1kjfebDSq7h3kXLXHgUkaEiep5G2ltqqdZkSL7X0mI30GgAoBviGZQTGxJPOL+ggxHUmiRjSfWTH+qPrUFh3kXCO4KkEHWALbD8t/aoHDDe0TflP6mKIzQQobC42MGfzV7+lDl2yhGkfkB9TXFqoS0vQtFgQCo2Pt8/PoOQqoNpSItP95O/wC7eVWqgZjAnKSo72INr9R7VUozCdrf7T7f2qWYSJFloFRkXuByuNPSrXMRpt4osdtYFrfl9IJwXeRlMEZgSehk2HUG/lQ2IBkiblIV6SoCethtt1qykybM9xKioZhHK+uomI2k+fWvG0KBBGo97i4jmP8AavW2lEqvZAk9TBM++a3l51IoUSAk2JAudL2+n0qCDdyOstQzYgbdd9Drta0bipuIAMmLWm220T9ORqlpUpSR8MTB63PreiXGyRBMFJIEc9Jn5VcH0kiCNvZFmDN7xy0Mbbn5VY4DmGWBJMfLr1nWiQwgIICdQTJvcwnTYW0qa8XlQCNZsYGgAKvyirBb7yYE0mZzBRuDvN4EX/d6sWxmASk7SALx8J+V/f2ktz45A5/MH11FeLegKgQQvJ6mxM8on3odX1kdJJlMXUbDkDvbXn+hO9ePPJBzRItPK82PpP7iisQk91FriZ6Tl+sH351UzgSJQSPEkH/MElR20iRUsnaSQYMto6JvtI5TvrPKimGpyhRt4gYHMGY8vltrNUMsxnAMBJN9yNLjz+VeHMIuMuUynWfFH5/KqLx2nCfKkdQdbfigfKTXvg/Cf9NRAy/EZAE21mw9t6h/xg/hT7f3qC4WR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44" name="Picture 4" descr="http://t0.gstatic.com/images?q=tbn:ANd9GcSv-IgIrz0TIAkYvSX2HNZzmIVOVTCWZGfSAhHnwnhe-EhrcrX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149080"/>
            <a:ext cx="2833489" cy="20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Dobbiamo  metterci in testa che la scuola viene prima di tutto.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9218" name="Picture 2" descr="https://encrypted-tbn2.gstatic.com/images?q=tbn:ANd9GcQ9x9cSxUO50lDxzE6RJ8LQw4MvzXlJ-KwFnVjMIaqPtZBPGF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1048"/>
            <a:ext cx="2571750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IMPEGNI NON RISPETTATI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Abbiamo litigato prendendoci in giro abbiamo offeso i compagni.</a:t>
            </a:r>
          </a:p>
        </p:txBody>
      </p:sp>
      <p:pic>
        <p:nvPicPr>
          <p:cNvPr id="1030" name="Picture 6" descr="C:\Documents and Settings\Utente\Impostazioni locali\Temporary Internet Files\Content.IE5\ZDH66OIQ\MC9004343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5850" y="2741612"/>
            <a:ext cx="4514288" cy="327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IMPEGNI NON RISPETTATI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Per molti è difficile sostenere le proprie responsabilità.</a:t>
            </a:r>
            <a:endParaRPr lang="it-IT" dirty="0"/>
          </a:p>
        </p:txBody>
      </p:sp>
      <p:pic>
        <p:nvPicPr>
          <p:cNvPr id="4" name="Immagine 3" descr="https://encrypted-tbn2.gstatic.com/images?q=tbn:ANd9GcSrxVnJ2GxnryQCUOC54tFCu0q946aPWjZKZXB_jQW7uhTrQax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17032"/>
            <a:ext cx="453650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PERCHE’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Ci nascondiamo dietro le bugie per paura delle conseguenze.</a:t>
            </a:r>
          </a:p>
          <a:p>
            <a:r>
              <a:rPr lang="it-IT" dirty="0" smtClean="0"/>
              <a:t>Abbiamo poco coraggio, temiamo le figuracce.</a:t>
            </a:r>
            <a:endParaRPr lang="it-IT" dirty="0"/>
          </a:p>
        </p:txBody>
      </p:sp>
      <p:pic>
        <p:nvPicPr>
          <p:cNvPr id="4" name="Immagine 3" descr="https://encrypted-tbn3.gstatic.com/images?q=tbn:ANd9GcT1p_yslFE_xDgiO4KVekaaTkZa4QGKLkKDGrk-qzTuAvLZ13eJL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05064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Dobbiamo imparare ad ammettere le nostre colpe perché questo è un comportamento che ci rende “grandi”.</a:t>
            </a:r>
            <a:endParaRPr lang="it-IT" dirty="0"/>
          </a:p>
        </p:txBody>
      </p:sp>
      <p:pic>
        <p:nvPicPr>
          <p:cNvPr id="3074" name="Picture 2" descr="http://t3.gstatic.com/images?q=tbn:ANd9GcTxSYR3nDz-y7simVNbuDhkAbpItW6RLS3AfuIm76b0zuNf07r7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36510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FINE</a:t>
            </a:r>
            <a:endParaRPr lang="it-IT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it-IT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it-IT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it-IT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</a:t>
            </a:r>
          </a:p>
          <a:p>
            <a:pPr>
              <a:buNone/>
            </a:pPr>
            <a:endParaRPr lang="it-IT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it-IT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GLI ALUNNI DELLE QUARTE E QUINTE</a:t>
            </a:r>
          </a:p>
          <a:p>
            <a:pPr algn="ctr">
              <a:buNone/>
            </a:pPr>
            <a:r>
              <a:rPr lang="it-IT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</a:t>
            </a:r>
            <a:endParaRPr lang="it-IT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it-IT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VIGONOVO</a:t>
            </a:r>
            <a:endParaRPr lang="it-IT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PERCHE’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Ci sentiamo superiori,per cui ce la prendiamo con chi consideriamo più debole.</a:t>
            </a:r>
          </a:p>
          <a:p>
            <a:r>
              <a:rPr lang="it-IT" dirty="0" smtClean="0"/>
              <a:t>A volte prendiamo in giro per scherzo,ma qualcuno non lo accetta</a:t>
            </a:r>
            <a:endParaRPr lang="it-IT" dirty="0"/>
          </a:p>
        </p:txBody>
      </p:sp>
      <p:pic>
        <p:nvPicPr>
          <p:cNvPr id="27650" name="Picture 2" descr="https://encrypted-tbn0.gstatic.com/images?q=tbn:ANd9GcScxo2N-PSW82_HwnOxBtrwS0aY0LZc5DcWNOp1XOAr1YIf1E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447668"/>
            <a:ext cx="3199234" cy="2606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Proviamo a metterci nei panni di chi riceve lo sgarbo.</a:t>
            </a:r>
          </a:p>
          <a:p>
            <a:r>
              <a:rPr lang="it-IT" dirty="0" smtClean="0"/>
              <a:t>Cerchiamo di smettere di evidenziare i difetti o i lati deboli.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IMPEGNI NON RISPETTATI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Abbiamo utilizzato un linguaggio scorretto e volgare.</a:t>
            </a:r>
          </a:p>
          <a:p>
            <a:pPr>
              <a:buNone/>
            </a:pPr>
            <a:endParaRPr lang="it-IT" dirty="0"/>
          </a:p>
          <a:p>
            <a:endParaRPr lang="it-IT" dirty="0" smtClean="0"/>
          </a:p>
        </p:txBody>
      </p:sp>
      <p:sp>
        <p:nvSpPr>
          <p:cNvPr id="4" name="Fumetto 4 3"/>
          <p:cNvSpPr/>
          <p:nvPr/>
        </p:nvSpPr>
        <p:spPr>
          <a:xfrm>
            <a:off x="1475656" y="3356992"/>
            <a:ext cx="3024336" cy="2376264"/>
          </a:xfrm>
          <a:prstGeom prst="cloudCallout">
            <a:avLst>
              <a:gd name="adj1" fmla="val -30226"/>
              <a:gd name="adj2" fmla="val 7557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79712" y="4149080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STRO..</a:t>
            </a:r>
            <a:endParaRPr lang="it-IT" sz="4800" dirty="0"/>
          </a:p>
        </p:txBody>
      </p:sp>
      <p:sp>
        <p:nvSpPr>
          <p:cNvPr id="6" name="Fumetto 4 5"/>
          <p:cNvSpPr/>
          <p:nvPr/>
        </p:nvSpPr>
        <p:spPr>
          <a:xfrm>
            <a:off x="5436096" y="3645024"/>
            <a:ext cx="2736304" cy="2088232"/>
          </a:xfrm>
          <a:prstGeom prst="cloudCallout">
            <a:avLst>
              <a:gd name="adj1" fmla="val -30242"/>
              <a:gd name="adj2" fmla="val 8078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.     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422108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CRE...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PERCHE’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 fanno i ragazzi grandi e quindi noi li imitiamo perché ci sembra “</a:t>
            </a:r>
            <a:r>
              <a:rPr lang="it-IT" dirty="0" err="1" smtClean="0"/>
              <a:t>figo</a:t>
            </a:r>
            <a:r>
              <a:rPr lang="it-IT" dirty="0" smtClean="0"/>
              <a:t>”.</a:t>
            </a:r>
          </a:p>
          <a:p>
            <a:r>
              <a:rPr lang="it-IT" dirty="0" smtClean="0"/>
              <a:t>Altri lo fanno perché danno sfogo alla grande rabbia che hanno dentro.</a:t>
            </a:r>
            <a:endParaRPr lang="it-IT" dirty="0"/>
          </a:p>
        </p:txBody>
      </p:sp>
      <p:pic>
        <p:nvPicPr>
          <p:cNvPr id="3075" name="Picture 3" descr="C:\Documents and Settings\Utente\Impostazioni locali\Temporary Internet Files\Content.IE5\31EVQGUW\MM90028274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653136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Non diremo più parolacce perché non servono a nulla inoltre facciamo una pessima figura noi e la nostra famiglia che sembra non ci insegni l’educazione.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IMPEGNI NON RISPETTATI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Abbiamo rovinato,sporcato o sottratto cose altrui.</a:t>
            </a:r>
            <a:endParaRPr lang="it-IT" dirty="0"/>
          </a:p>
        </p:txBody>
      </p:sp>
      <p:sp>
        <p:nvSpPr>
          <p:cNvPr id="22530" name="AutoShape 2" descr="data:image/jpeg;base64,/9j/4AAQSkZJRgABAQAAAQABAAD/2wCEAAkGBhQSEBUUEhQVFRQVFBQUFBYUFBAUFBQVFRQVFBQVFRUXHCYeFxkjGRUUHy8gIycpLCwsFR4xNTAqNSYrLCkBCQoKDgwOGA8PGi8kHyQsKSwsLCkpLCwqLCwsLCkpLCwpKSwpLCwpKSwpLCksLCwpKSwpLCksKSwsLCwsKSwsKf/AABEIAK4BIgMBIgACEQEDEQH/xAAbAAABBQEBAAAAAAAAAAAAAAADAQIEBQYAB//EADoQAAEDAgQEBQEHAwMFAQAAAAEAAhEDIQQSMUEFBlFhEyJxgZEyFEKhscHR4QcVUmLw8SNTkqLSM//EABoBAAIDAQEAAAAAAAAAAAAAAAACAQMEBQb/xAApEQACAgEEAgEDBAMAAAAAAAAAAQIRAwQSITFBURQTMnEFImGRI7Hw/9oADAMBAAIRAxEAPwD0AJ4Q2ogVJaOCVIEsoAVckldKAFSppKSUAOlNSSkzKQHEpspjqgCAKjn/AE6dUtglYZ9QBVmO441lhdS6mC6mUF2Cb0CrnJvoujBeStr8xgCVFPNoVnX4e02LRCqcby3TcNC30Kzt5PDLlGHom4TmVr1a0sc126w7OWqlJxcx2YdDqox4nVZUAcC2+6hZ5x+5EPCn0ej5ksqh4fxmQJKtqdcEWWmM1JcGdxaDyulDzrsyexR8pCUzMkzIsB5KSUwldKAHSlTJXSgB5TZXSklACyklJKSUAOzJcyZK6UAPldKGHJZUAPlcmSuRYE0J7ShNKeCmICSllDlOBQA6UmZNJTSUWSPzJMyHmSZ1ABMyY+rAlDc5VuOxBPlallKkMo2OZVNerlb9I+o/or9jA0QFD4RgRSp9zcqSKkpI32yx14GvCC5qdWqQhtqqGx1EE9l0jaAKO9whRRjspvoo6Gpjn4DoVBr4FrrOAKuHVARbdQMXTJ0USS8ExbKp3Agwy2YRsMS0xNlY4KvbK7XY9QmYnCbt1SpJcoiSvsdKTMlpuBEaOGyESr07M7VBcy6ULMlzKbICSulMldKkB8pZQwUoKCB8rkyUoKAHFNXSkJQB0pJSEpsoJHZl2ZMlJmUAEzLkPMuQBYsKICgtKICmFHyllMldKkgcSmlyQlMcUowpcmlyQuQ3PQA3E1YCbwnDZjmOyR1LMrKhTDGQqfukXLhDsRWQcLWuUDEVVR8axz6Q8Rl4+odQllKuS2ML4NLiXWVbWrFtwdLoPB+KfaaAfpcg+yHxNhawkHYquUrVlsIc0yZhcVmJHbMPQpa+mllncNx2kHURmGY+V3utU1ghEXuRMltZX0q5yOA+4Z9kfCYsVGqg5wa+nSLmEtkgOjcKg4JzCWWcd990m/a6Y6gpK0b6phdwloYiDBT8Fig9gI9UzFUxOsFW/wAop/hhqlEO016qLUad0HA47zEE3G3VWOIc0hMpKrEnDwQA5PDkJyQOVqdmeSa4YeV0oYclDkwo8FOTMyXMgB65NzpQ5BA6U0lKSmFyAOJTSVxKaSgkUlJKYSkzIAJKRMlcgCzangoTSiAphR8pCUkrpQBxcmOKVxQ3FQScSgVXp7iqri2MyNJ7JX6GRZ8HreK4u+405R3IVhiKipuTcQDhARrJn1lTcTVSPguS5AYiooGJdIIOhRar1CrOVLZoih/LLsjKlMfdcXD0clxxc4OHb2uqX+8DD4hrnfSfK/0O/wArQHiTH04DhEWIi/dVtKjRDs8Xx+ONOsb3Y/8AEFe18s8dFfDMqA3IE+u68U5soh2MqFlwSPmLrXf0uxhZnpHT6m/qtE0lBSiZYbnNxfRuOZJqYd7Yk5SR6gWXj1TiBmCNDovcMR5qJAA6yqnlz+mmFdU+0VCXnOXZLZWmem/us8pRjzIsk2o2iv5S4k8MaKjXNH3S5pAPS5Wlq1M8q/4xgWVKTmQNPL2O0LH0cTlLmu+thhwH5j1WfHm/dtY8FvVkLijnU/OATGoGsdlOwHFGvaPNP4H3CLxHFtLJsPzVm3hNGvTY6Q2plEltrxvFlbKagwlwk6I9MM1J9fRR3EA2MjZDxXDKlMeYkt0kQgsctWOVox5trfBLD0oco4qJ2dXGckB6XOo+dJnU2BKzpweowB6FEBU0RuQbMmkpkpC5QSOJTSU3MmlyAFLkhcmlyaXIAJmXIWZKgC3aiBDaEUJkKcuKWFxCkAZCY4IhCY5KSBeYWO5q4jAIWh47jvDYTuvOOOYguNyrcULdjot+SuZPDqGm4+V2nY9Fua1WbheJGsWmQYWy5f5xBAZUN9j1SZ8T7RdCRr6jlCxD044oOEghQsVWEarG4mhNGe5idIWXZjn+Jka5waBcAmFccycSDQeuyz+CpFrS46uTxhxbK3K5UguSXQBJJgDckr1rA8jjDUBWaD4pDSWzZogZh8rNf0o5cbicU6q8SyiA4dC8k5fiJXsuKuI62XM1mZx4XgZSqR59h+L6tFz03CJga2InKPLSccxj6pG3ZXeA5cosrHzS902J29Fb8O4TleTaOm652TUZp0kuGbZZMaVsFWrNZTD6jsrcomVSY/l9tYZ6b8ri2Wug6bSr7mTBMdhXj/AZhF7i4so3KtY16OepFjlEWENEK74j+n9WPdmVZZJXEyNLlbEOd53tyW0Bk3W0wnBW0qYABBiLK5w2BaJI3/BJWZceqlRn90+yp55SdWVWKaWNA8PMDa3X3VQzhTqgcXU/CINuhWxgIGIc2brXCagitytVR5yyoczhFm2nuiCqr1tNhe8Nb5DqY36Kj+xOzlpBEdei2YtQsibXgnOoqSS4XAbCMzvA23UuoxrHwAXHYQYQ/Fa2nI2RMPxQPa0kQXDXutuljObhkSuLX9HL1OeMJSxvtEyoyWSbKLjfKzMTBsBb8052KhxAEgW9xqlNYnaRtorvkYd8oqVv0VrDlxbZyjx+SRheHzTknaZVflkWVia7i25EEQdJVTVqxIGuwTRi5JObSX+xJZOXsXIV1IxoQoxeniq6Lk6aKI/EDN5hqQGgXcVD001bLIayLpMOXJsoBrXINj03HqlzrO7XZuC5lyDnXIsk0jQitCGxFCdFbHJClSFSQNIQ3BFKh8Rr5WFRRKZieduI+YAaZllOJOkz2V7zXRzUs3dZJuMzCDqtkFUS1dEbEBRC8gqZXUKooYEvDcx1qVmuMdCj1Ob6rhdUj0xVOCZG5olnEGo/zGbq1xLYAHZUtEQR6q2qVJhZ83FUW4X2eu/0UpAYev18Rs+mWy2fHS5tF7qf1NuF5t/SLiGTEOp7VGz7tk/lK9WxRjuCIIXDzpKdyLk9s0zLcn0C8mq+73b9B0V3xHigwrcz2uLSQJF49UTC4emz6BlnYaSpNQhwyvbIPUSCsynH6ly/5FufIsk9yXHor8Lx6hiQWNN3AgjR0b2U/h/DGUaeSmIbc6k6+qDgODUaRLqbA0nX+OizmM5mrtqFzMuQGzC3UDfNrMLoQwPPaxfb+SqMHN1A1hzApX6S52pVPg+MjEPZ5bAZj5tCDe26uqjBUsdJBB9L2VuLQqL/AMnJVO4umAdiGh5aSbRfa6ZiS2J1IvAN7dkU4NriQWg6iZOh1UWtwgTmbAMRfWwMQdtVoWlxqLVdkKSb5ImDcKrvL92+mihcdY8nyiS3bd07K2c6o0NFNrc0DOTt12ubKXh6X3nwXfl6BVY9GsXGN8+bIytS7MJUY6Ax4y+IDlnq0w4esqzo1qLWBjhOUAHTVXnE+FsqjztmJj33sqPB8ruiC/ONi4fhrK6Sx4pQUHaS9cHLyYsyyOcad+wLKjZMAQe6eMojYdDaPROxXLjmiQB3yk/qolNwJABPeTcH0K6WOONq4nLyvLHiZMcWEiTaOt5Q8TVa0AMb3J/RK/CtLdR8BRK2AZu4n3MKZYoyafrwR9WcU0vIHEYskH9LqmxVKobtaZO/T3V6coFiFGxOIEXdHsr6KoT2S3Movshpv8Rzo6jUlWNKtmAOk6Ksx+IpzLnmBta6n0+IeIxvSLWvC5usikrOxotRkyyqQfxFyj+J2XLm2dKi0o82ti7D8hHHNbP8D8tWKBhPpErJ8qZs+PE2Y5rH/bP/AJBI/m5oN2H/AMgssx0aqK+peUS1U0gjpoM2J5wZ/g75CreJcxCrYNIHrKz5qJWOKr+Zkst+LjRLxZFSnkIsqKryuw7kK3aSEviWTfLyeWSsEPRmMTy7l+8VBfwMndaqsZKTwRCFqsnsHgiZaly+DqSuPAWg7lakYcEpv2JOtRkfkrliijNf2hoKJ9jACvHYVTuD8q1MS6GiGDVx/RNvnLgTbGJQcM4jVw9Vr6X1NIMdRuPdeuct86nEzmpmmQAYJBnqkwPKFGjTIa0FxF3G5KpeB0zSxoDhAdLdLXTy0ylW8oeS3wbd9dmXNmyHobLsLxUAw1wcOm49lX8WwN9AbgqLhcI37SHRclpM6QBss8v0+nwyVkTXJfYziLC8UwYc7YTNr67LFUeIM8StScZLHuAO4Ovxdbp9ACpJHW/sBfuqLjfKjKtUVG/9PUl7IDi4kWdP1D+Vu01Y3+3g04ckYvkpKVY0nZmmPTvZbvhtTNTGYQd1X0eU6XhFjyXOP37Aj0HRWeHbka1s9hOpjotGSSk7QajLDJwuySGEeicZ6JGOhVPFuINFRuUuL2GcrTDb7OKVJvoyRhudItWNhGcBGioxzA+xdTbHYmfn+FaYHiLKrczZ6Ebg9CEzg0rInjlHtEf7FTDpAM3+87fWxMIwAH0parHTYiOhH6hCfSPYHsksKvyQOJcT8IjxASDIEXn5WY41hw4+JRDmu3aYh3oQdVrOMMaaDs2ouPURCoWVmxBWvA65Q0tLDUY9sjN/3l7LVGO+ChHj1I65h6SrCthXS4+OWwbNIY4QbiJuojg/ap8U2/qtzzQXbPL5NJljNxq6/gY7iLCJyPPsVExGMpEHyVJ9Cn1KuImGhjx1cHNd77KP42IOtJgm1nFZ56/DHhyLIfp2eXKiVVbHUcwBY8X3bZXv2oOa3KAABFt/VQjgtS+J2A6q7w3BAMOAGFtWZI2g3v3XNy6l521Ho7Om0a063S7IPiJUT7I//BKsds28eynY9F3FlFo6KSxVKJosZiKwAjdBaZSVKEmZRDRjXRUyg2y5SSQ0OuiscuAadE5tOIMpPotcjPKuhTU2THH4QzEm+gn3QjVhqiS8EphmXKc+oAgeN0Ed0J+KlN0hVyyW2rC577SoNVxgLhVcSAOoAHc2CmEqIlEveX+CnE1P9DfqP6L0zBYVtNoa0QAofAOFChQa370Au7kqwAMrrYobUczJLcxr1DrUhIMCQZ0Ut+qG6gSFciolVmgtb03+FW1GNZDicoDST1i8/gp2FuI91U8Xp3ixJbaXNbqHSINyDpZRN0rGirZoMK/O0tdqN+o2cExwNM38zDqszwrG1BQaGEZmABhOsDYzqFo+F8aFXyVAGVN27Hu07rJHLCXFmlwkiS0gxB10Ti/r/v8AlRa2FdTOamJbuz/5/ZFpubVbmYZ2IOx7hX9OhKvvoiY812Q6m8PYMznBzfNESGgjX+d1Q0ZImZJuSdZOvvK1VN5bY26KPjOFB/mZAdMxoD+xV+KaRfjyqPD/ALK3iGFLGiTqJGkeig4LHGjVDrkO8rgN5Nj7FS+IUKg+priAItJAHaE3guAzPFV4Ia0+UQZJG5HRXyktrLrX025GkFSe2uo6IdStGot1RamIQHPCxMwr8EHjNJ1Wi4MdeJBB1i+U9isR/cspM6jUE7rcljgXfTFsuUEEayHC87XVVxHhrKgcXMY4kgkluUx3Lbp8ebbaNmLKoLb2ZyiQ5hqG5LrT0FgpFWoQ0EjWIA1TxhRZjGxJgC5Gt4lWFTAw4NiSL7EQqJ4I5W5MzzzNS4K2oHAtbAl2/T1SN4Y4vM6ASCIj+FMGHcSXAXMtFj8KfgeCvyGLAfXcySUsdJBCvPIpMPhmUmvc6NDmcbz0hSuGV2vYC0z3Oqr+c8SPLhaV3Eh1Q2t0AUzhWD8KmG7rRFJcJFUpNq2T5XIcpE4h54wrquKiyi1KkAKNUqyZXI3NHTUbZZ/aRsur4wEQVWtf1TTUul3Ms2IsXYgDSySpjCYUJjpKTxb3vaErbZKigtKvr3Ke6vYQhUogW6lJSqRHoUlDneI78UQMPRNzwUcklqlkDDTdYxZWnLeBz4ukD/mCfa6huq+QDdWnK+JAxdI/6gPkQph9yFn9rPVMyWUN2qUFdg5NClsorAmtRGBMmK0N8CDI91nub2ta1tWJLLaT3aDcWlahroVNzHQa9hB/DcKZcoiPDMxw/iUNa55EuJPlEAiba99lfFocLj9wVlKjYa4taLS5stDYDSRMbHuj0cdUY9gzgscROc7O+9miwGq5OXT3zE6MZ+zYYTiz6dn+dux++P3/ADUg12uPiUSM4+pumcdCOvQrNUONsc/KCSC7KDBAIgkOg3AIClVcSxoBeQ2T5STGnTqohlyw/bJWDhF8o1GFx7K4jcfU02c09x+uibWa5ncdtVj8XiA7zteTUaAWvpkCpB0nZ49VI4Rz6AQzFDLNm1YIY4/6v8D+Hotsc0X3wVPE10X9Ti7Rrr8FAq8YnS3vcqzzMeJGVwNwRBBnuomIp02iS1vwFcytV6I9HFkj3Uhz7KmxWPbPkOU+kgqFWx9RnmqeVv8AkJI9wkstUS2rcRyzNlW0eI56jg0zIg+509Vn3f1GDn+FRpmq8uiWiQO5mwCn0Me45YIDnklwgRIGltEW7Dhdls1kVG2+kaa3k/ujMqS1xmCTB7+iDhXFznl4AgACJj8UalQhjdbuWiPRklyyRQcLbBjf/Y7qRjeJeHQJm8Se52UPF1MrD1c6PQKv4pV8QtaNGiXdzsmFK/h2DuajrveZJKnkoYKWVFEjpSpkrkAeWVmoLVKqHtpA90vh29VxTrp0iOVzU6u0BObCBrBmpZcG6+kp5aIhOpkQ4bmI9kENisJttZdRAhNGjev66Jz2kW3/AIUAglN0iT1/BEDx8KEHxqpAcANNvlKxqDOJyyNynUK2S4+oQ4eoMpoMtJ6AWQ6tlC7Bq0ey8P4g2vQp1m6PaCeztHD5lSmOXnH9PuZBSqHDVTFOoZpk6NqdOwK9DNrLqxkpKzlSjTokAp4co2dPD1YmLRID1B4rTzMRy9CqVLXUvkiqMpUoN+8M9yQyXSQWgEX8v1QVAdTlrfKWxJFjrJABcbGwGnQLQiiXeUW8x6eyBWwsOcRrBBFxE/j0VO0uso2F1GoTTAkhwuMwEkRYoXG8ZVxD2OeYLWkZWRksdRG51Vq9pJabGW2+Ig/J0UWrhWh0CSJfIsI8oNhckKK8EplNX4S5hFRxLZAAByg5Y8twSY3uLKRjWVGsZUc5rmVBlALmkiLeYDqOvZT+IOzDKZIygwZie17fyurva5zWgf8A5tAkAXMad4UuvRKb9lRw1rw7/p1alE6gsc7IR3pmxvurCvj8UWta6vmcSfuM0HcfskxGHl7Y0a0CfNeNJ2Nz+a51IkktjYdRpf8ANJtG3MfUxdWg61XP1ltOJ6D3QeJcaq1Wim8yJM2y21gwldWfDQYEGDAFwJN+u6R2EJEkXJu22g0j2hC46Bu+yPwtop03VCG20kCJI2GvYep6IXAeJtOIp+UtALjEHV256lPxNUPc2mItYxo50zK0/CeWA3K/NfXRXQjzZTOXFF4zBZmEzqZ/hSAAMtpyg+5Rqb4EJ7qi0FBVYjDON9PVRa2Gy/urjeFCxLdUAVjgmqQ+mh5EEg5XJ2RcoA80bRGidG3/ADZCb1XbnuY/X9FxrOodVHpuf9+35pgbfb/lNqCPc/ndI8a/H7qGMkFDPiR/Cc82JOkj1QSb+sJA/XoR8QgmgryBOuybUr5teyGwaXTWuv8A70UMZIVzpHfX8U8OkIBEFE7e/ZDQyJDKtjYWTHP/ABQwbFISlokbUEjW4uPlehcl87CuBQrmKrbMcdKgGx/1BeekX/FAxloc2xmbaiOi04pU6MWSNnvZKVr1geROeH1iKFYFzgPK8bgD73fut48WWxGaqHmootWpdElBrN3ToSSB0PrcPR37o5w2kWJ1tees9VDecrmnqY/38KyJJAywCXEdhKZoVMq62EkN7QJ31N1Gq0Ye30cR01EWV74FgOpA/NRalHzQOgH/ALT+iWh0yjr4TzX6N1/dNp0gDm3kkEC+u3srapRBebdfyDbdLklAdhxvoP2/dLQ1lRUZsJMgRNiARYH4HyiswgkNud7fSNz7/spD8KLSZkZrgbmITmUB38w9721+UtDWRnU9SMwl2SS0HTeI0vCi8Wb4bC7VxgN65nCLRaAFdMpS0DW26j0sIH1r6UwCBGrnb/ATxiLKRF5d5eyAPqfUbgdFp2OQZTqZVyRSSQ9L4iAXLi5AUEq1YdPuh4p8meqTPcJjz+CAoA9CcnvKRtIkpRwa5Sv7cev5pEW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3554" name="Picture 2" descr="http://t3.gstatic.com/images?q=tbn:ANd9GcSK1KabpDOuJhktHlW73LyM9mYtdFJR7Pdr5vRkVNwOkOJypD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22108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PERCHE’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 facciamo per farci i dispetti o per vendicarci di qualche sgarbo.</a:t>
            </a:r>
            <a:endParaRPr lang="it-IT" dirty="0"/>
          </a:p>
        </p:txBody>
      </p:sp>
      <p:pic>
        <p:nvPicPr>
          <p:cNvPr id="4098" name="Picture 2" descr="C:\Documents and Settings\Utente\Impostazioni locali\Temporary Internet Files\Content.IE5\8L6Y6HXN\MP9004422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924944"/>
            <a:ext cx="5148064" cy="37644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439</Words>
  <Application>Microsoft Office PowerPoint</Application>
  <PresentationFormat>Presentazione su schermo (4:3)</PresentationFormat>
  <Paragraphs>97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Equinozio</vt:lpstr>
      <vt:lpstr>PATTO EDUCATIVO  DI  CORRESPONSABILITA’</vt:lpstr>
      <vt:lpstr>IMPEGNI NON RISPETTATI</vt:lpstr>
      <vt:lpstr>PERCHE’</vt:lpstr>
      <vt:lpstr>SOLUZIONE</vt:lpstr>
      <vt:lpstr>IMPEGNI NON RISPETTATI</vt:lpstr>
      <vt:lpstr>PERCHE’</vt:lpstr>
      <vt:lpstr>SOLUZIONE</vt:lpstr>
      <vt:lpstr>IMPEGNI NON RISPETTATI</vt:lpstr>
      <vt:lpstr>PERCHE’</vt:lpstr>
      <vt:lpstr>SOLUZIONE</vt:lpstr>
      <vt:lpstr>Impegni non rispettati</vt:lpstr>
      <vt:lpstr>PERCHE’?</vt:lpstr>
      <vt:lpstr>SOLUZIONE</vt:lpstr>
      <vt:lpstr>IMPEGNI NON RISPETTATI</vt:lpstr>
      <vt:lpstr>PERCHE’?</vt:lpstr>
      <vt:lpstr>SOLUZIONE</vt:lpstr>
      <vt:lpstr>IMPEGNI NON RISPETTATI</vt:lpstr>
      <vt:lpstr>PERCHE’</vt:lpstr>
      <vt:lpstr>SOLUZIONE</vt:lpstr>
      <vt:lpstr>IMPEGNI NON RISPETTATI</vt:lpstr>
      <vt:lpstr>PERCHE’</vt:lpstr>
      <vt:lpstr>SOLUZIONE</vt:lpstr>
      <vt:lpstr>FINE</vt:lpstr>
      <vt:lpstr>Diapositiva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PATTO EDUCATIVO  DI  CORRESPONSABILITA’</dc:title>
  <dc:creator>..</dc:creator>
  <cp:lastModifiedBy>Monica</cp:lastModifiedBy>
  <cp:revision>51</cp:revision>
  <cp:lastPrinted>2013-03-14T20:51:45Z</cp:lastPrinted>
  <dcterms:created xsi:type="dcterms:W3CDTF">2013-03-08T18:08:48Z</dcterms:created>
  <dcterms:modified xsi:type="dcterms:W3CDTF">2013-03-23T09:21:20Z</dcterms:modified>
</cp:coreProperties>
</file>